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1236" y="-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F205C-3D6A-4C74-AC17-FE1271C88B9B}" type="datetimeFigureOut">
              <a:rPr lang="en-US" smtClean="0"/>
              <a:t>4/1/2014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EEFEB-0508-40F7-9DF5-8E8A55B6EA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0664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F205C-3D6A-4C74-AC17-FE1271C88B9B}" type="datetimeFigureOut">
              <a:rPr lang="en-US" smtClean="0"/>
              <a:t>4/1/2014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EEFEB-0508-40F7-9DF5-8E8A55B6EA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4439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F205C-3D6A-4C74-AC17-FE1271C88B9B}" type="datetimeFigureOut">
              <a:rPr lang="en-US" smtClean="0"/>
              <a:t>4/1/2014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EEFEB-0508-40F7-9DF5-8E8A55B6EA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12883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F205C-3D6A-4C74-AC17-FE1271C88B9B}" type="datetimeFigureOut">
              <a:rPr lang="en-US" smtClean="0"/>
              <a:t>4/1/2014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EEFEB-0508-40F7-9DF5-8E8A55B6EA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0421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F205C-3D6A-4C74-AC17-FE1271C88B9B}" type="datetimeFigureOut">
              <a:rPr lang="en-US" smtClean="0"/>
              <a:t>4/1/2014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EEFEB-0508-40F7-9DF5-8E8A55B6EA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4634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F205C-3D6A-4C74-AC17-FE1271C88B9B}" type="datetimeFigureOut">
              <a:rPr lang="en-US" smtClean="0"/>
              <a:t>4/1/2014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EEFEB-0508-40F7-9DF5-8E8A55B6EA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28025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F205C-3D6A-4C74-AC17-FE1271C88B9B}" type="datetimeFigureOut">
              <a:rPr lang="en-US" smtClean="0"/>
              <a:t>4/1/2014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EEFEB-0508-40F7-9DF5-8E8A55B6EA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05878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F205C-3D6A-4C74-AC17-FE1271C88B9B}" type="datetimeFigureOut">
              <a:rPr lang="en-US" smtClean="0"/>
              <a:t>4/1/2014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EEFEB-0508-40F7-9DF5-8E8A55B6EA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94690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F205C-3D6A-4C74-AC17-FE1271C88B9B}" type="datetimeFigureOut">
              <a:rPr lang="en-US" smtClean="0"/>
              <a:t>4/1/2014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EEFEB-0508-40F7-9DF5-8E8A55B6EA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24266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F205C-3D6A-4C74-AC17-FE1271C88B9B}" type="datetimeFigureOut">
              <a:rPr lang="en-US" smtClean="0"/>
              <a:t>4/1/2014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EEFEB-0508-40F7-9DF5-8E8A55B6EA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04471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F205C-3D6A-4C74-AC17-FE1271C88B9B}" type="datetimeFigureOut">
              <a:rPr lang="en-US" smtClean="0"/>
              <a:t>4/1/2014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EEFEB-0508-40F7-9DF5-8E8A55B6EA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47332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4F205C-3D6A-4C74-AC17-FE1271C88B9B}" type="datetimeFigureOut">
              <a:rPr lang="en-US" smtClean="0"/>
              <a:t>4/1/2014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AEEFEB-0508-40F7-9DF5-8E8A55B6EA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82712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7.jpeg"/><Relationship Id="rId4" Type="http://schemas.openxmlformats.org/officeDocument/2006/relationships/image" Target="../media/image1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El Salvador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105400"/>
            <a:ext cx="6400800" cy="1752600"/>
          </a:xfrm>
        </p:spPr>
        <p:txBody>
          <a:bodyPr/>
          <a:lstStyle/>
          <a:p>
            <a:r>
              <a:rPr lang="en-US" dirty="0" smtClean="0"/>
              <a:t>By Alcides Segovia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6400" y="1295400"/>
            <a:ext cx="5848350" cy="3429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3704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/>
          <a:lstStyle/>
          <a:p>
            <a:r>
              <a:rPr lang="en-US" dirty="0" smtClean="0"/>
              <a:t>Where is El Salvador?</a:t>
            </a:r>
            <a:endParaRPr lang="en-US" dirty="0"/>
          </a:p>
        </p:txBody>
      </p:sp>
      <p:pic>
        <p:nvPicPr>
          <p:cNvPr id="5" name="Picture 2" descr="America Continen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1905000"/>
            <a:ext cx="4114800" cy="411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3718" y="1676400"/>
            <a:ext cx="628650" cy="1133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800" y="3276600"/>
            <a:ext cx="533400" cy="1028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967987">
            <a:off x="6579577" y="4572000"/>
            <a:ext cx="809625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5181600"/>
            <a:ext cx="742950" cy="1409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8300" y="3581400"/>
            <a:ext cx="790575" cy="1104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7" name="Picture 13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8300" y="1717431"/>
            <a:ext cx="97155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8152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America Continent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714" t="25550" r="32143" b="27967"/>
          <a:stretch/>
        </p:blipFill>
        <p:spPr bwMode="auto">
          <a:xfrm>
            <a:off x="2438400" y="805962"/>
            <a:ext cx="5285280" cy="52113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http://astonishingprovidence.com/images/www.liquidelearning.com/uploaded_images/pencil_sxu-731460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9214" b="89973" l="2627" r="98562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3192858"/>
            <a:ext cx="3892061" cy="8993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048095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ttp://beachcomberpete.com/central_america/Central_America_Countries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1500554"/>
            <a:ext cx="5657850" cy="4371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Oval 5"/>
          <p:cNvSpPr/>
          <p:nvPr/>
        </p:nvSpPr>
        <p:spPr>
          <a:xfrm>
            <a:off x="2514600" y="2971800"/>
            <a:ext cx="1104900" cy="11430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Arrow 6"/>
          <p:cNvSpPr/>
          <p:nvPr/>
        </p:nvSpPr>
        <p:spPr>
          <a:xfrm>
            <a:off x="1676400" y="3062537"/>
            <a:ext cx="978408" cy="484632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Down Arrow 7"/>
          <p:cNvSpPr/>
          <p:nvPr/>
        </p:nvSpPr>
        <p:spPr>
          <a:xfrm flipV="1">
            <a:off x="3067050" y="3625596"/>
            <a:ext cx="484632" cy="978408"/>
          </a:xfrm>
          <a:prstGeom prst="down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26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General Information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Official Name: Republic of El Salvador</a:t>
            </a:r>
          </a:p>
          <a:p>
            <a:r>
              <a:rPr lang="en-US" dirty="0" smtClean="0"/>
              <a:t>Capital: San Salvador</a:t>
            </a:r>
          </a:p>
          <a:p>
            <a:r>
              <a:rPr lang="en-US" dirty="0" smtClean="0"/>
              <a:t>Official Language: Spanish</a:t>
            </a:r>
          </a:p>
          <a:p>
            <a:r>
              <a:rPr lang="en-US" dirty="0" smtClean="0"/>
              <a:t>Monetary Unit: U.S. $</a:t>
            </a:r>
          </a:p>
          <a:p>
            <a:r>
              <a:rPr lang="en-US" dirty="0" smtClean="0"/>
              <a:t>Population: 6,109,000 (2013 est.)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02189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History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1821 declared its independence from Spain</a:t>
            </a:r>
          </a:p>
          <a:p>
            <a:endParaRPr lang="en-US" dirty="0" smtClean="0"/>
          </a:p>
          <a:p>
            <a:r>
              <a:rPr lang="en-US" dirty="0" smtClean="0"/>
              <a:t>1980 - Civil war that lasted 12 years.</a:t>
            </a:r>
          </a:p>
          <a:p>
            <a:pPr lvl="1"/>
            <a:r>
              <a:rPr lang="en-US" dirty="0" smtClean="0"/>
              <a:t>“A civil war that ushered . . . Carnage and Devastation. Up to 1,ooo murders per month…”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79495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Culture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Mestizo – Mixed </a:t>
            </a:r>
            <a:r>
              <a:rPr lang="en-US" dirty="0"/>
              <a:t>I</a:t>
            </a:r>
            <a:r>
              <a:rPr lang="en-US" dirty="0" smtClean="0"/>
              <a:t>ndian and European ancestry.</a:t>
            </a:r>
          </a:p>
          <a:p>
            <a:r>
              <a:rPr lang="en-US" dirty="0" smtClean="0"/>
              <a:t>A mixture of indigenous traditions and Spanish customs.</a:t>
            </a:r>
            <a:endParaRPr lang="en-US" dirty="0"/>
          </a:p>
        </p:txBody>
      </p:sp>
      <p:sp>
        <p:nvSpPr>
          <p:cNvPr id="4" name="AutoShape 2" descr="data:image/jpeg;base64,/9j/4AAQSkZJRgABAQAAAQABAAD/2wCEAAkGBhQSERQUExQWFRUWFx8aGBgYGBocHxsfHR8gHB8bHyAgHCYgHx4lGhoaIDAhIycpLC4sGh8xNTAqNScrLSkBCQoKDgwOGg8PGjIkHyQsLy0tLDIwMC4sLCwwLCosLywsLywsLCwsLC0sLCwsLCwsLCwsLCwsLCwsLCwsLCwsLP/AABEIALYBFQMBIgACEQEDEQH/xAAcAAACAgMBAQAAAAAAAAAAAAAFBgMEAAIHAQj/xABGEAACAQIEBAQDBAcFBwMFAAABAhEDIQAEEjEFBkFREyJhcTKBkRRCobEHI1JiwdHwcoKi4fEVFiQzQ5Kys8LSU2OTo+L/xAAaAQADAQEBAQAAAAAAAAAAAAACAwQFAQAG/8QAMxEAAgIBAwIEBAUDBQEAAAAAAQIAAxEEEiExQRMiUXEyYYHwBZGhwdEjQrEUFTPh8VL/2gAMAwEAAhEDEQA/AIuN5NKaUs2+SVkZv+clVkdATAdlKsDIM3JHtg5xTl3hzZQvTytC8EOYZ29TfVc4c62RR6RpsoKFdJB2IiIwhcM5dzdClmcvGugtTTQ6sEa5tpPlExuDM9BhuqBarIPT74gUnDYM5/ls4n20UqOVTSKg1lmdzokajDNAIB9cdv4fwWjWPik6isqulgRH+hiPTHN8z+iRGSrVavVR11PUBRCve11PoLnAb9FHGK9DPpRpK1SnVkVKa7Af/VvYaepMSDG8YmQrbtKseO0ccpkTrfEl8E2by9NT2UfW/wCAwqUecqFXN0cutQearNSoTI8omCfWNI6YK/pE5ErcRVBSdF8NidNSYYkQDIBgi/Q745BzLyzmOHVFSsUlgSppsWFoncC4kdOuJm0Qe3e7nGeB2z+874pCbVAz6zonPearoamZFJKtI1JlmJhBYWXZYG8nck74Wv8AfHMCrQqZZgNSJCKWIUmQ1MiQmqRc6ZuL9jPAuKtXyJpNRmotPQw83mkQGN9N+oOx6YV6GeSkigQr0yI/tKf5jDWdmyrdoyulfi9RG/hlA1spT1MxqVGd6i2EszGxB2gYp8y5Ck+UFJkRfCBgpq1gge3mJJuCSDviTiqMMzlszRcijmF1FOjHTIXsJuPkO+G8lXh2phjA0nTsItFo9fniDe69T34Eu2IVARenE51y9x1mZUaAEphfWVgAX6gT9cNObroQDRZx3Ur/AB63O2AvNeVN3+Gp909R2+WIuS+NOMtWzNZtYSyAC50iTtvcx8sMFXVh36wrhWVCsMn17fWOOU4skeCGh1+OVsTIMmLzEgbe+JjxWkkL5WJY6VG5k+UWEapJB/EnHFF4pVzGYUl9LVKm4kRqO1rmNgPQYP8AFeJVuH5kPRdXV1t4qGREEx5p+9uD6dMCdANw5wTEeONhwOBOqtWqBizFgdXl8vlAIAvpMGPXCxS4xWZWD06hYVH0sNKhdJKgqXKyOtuhwq1f0r5tkZStKT1hrew1fngDw/LVM7Xg36u5vpX+rAYpr0NSoRexIGCM84/xIjbYSCvX5cR5rV6qlahkNSZnYPSYIQV7kmZgTciYPTAvivNb1k0eRdZBItqWNoYCRJv8hg7TrqmSJpsR4ZKrTAQpCsVIb74Ykbzuwsb45pxhNGYYiRfy+g7fWcd0TVtcPEXp8J+Xfj/33jb63WvKnr1nUeBcJp1crUUUiqVAGYGoXckX1ISQVBPWd+mF3OcCbLCm9mR9tUF13IndZjscU+E83Uky6irXzAaSBSo0qdlGxL1BBnsp98DuYeYkqogpVHYSZWogVl9TpOk7nbHno1AvJVxsJ6YPT+Yqu0YG9eR99I9cP4ZSzKJTmWkM5VFTygDyTclpvIme2Pcpm/8AZq1arFvIKioPOdVQr5QoOwt2jzYSuCcxpGmrUNPSsyFksRACpcQxnckAQb4cq3BqeYpUA7MNL6i5MsSSDB9IEW7YmK2VWbifJ7d5btWzO0c+o64+cXqnKVSoprV6qrWZh+qHmJJIJBMbkTYTuMPvAuF+E+hECUKTP4M6jUBaAxZixuYsIEDAXifERlMzl3quXpK7NoEEtpWVN+gbTb0+WL3KfPuTqUVFaqlOsbuHIXzG5gmxEnDcPfWcHrOKErfmG87khW8jjpYz+Pzg4E8v5BGdXCALDMZAJNQHSNR66VmJ7z0xc4tzvlqLaVmtEaikaVnYajaT2xn+28omgU3RRWGtRIHuY6b39cBpdNjNefMe8fqLG2hv7R2lXmOuEcF/IFUks0AHSRaehM4C5TiSNXlIZIDSpna9/oRHtinx7jK5zOHL6g1Ggsm2oO53Bg3AAiO8484ItCgmYzGpEQuUgfBaAYHQyYt2x46Tahr7jOYnxhu8TscR44mfGy76SCNBn1EfynCzxXjDpQSmtPxTYCdjGwPtbELcZSnPhVR5oEIZBLdPSxwHq56lUDO7GiU773t67m8b+2M2uqzOSJb4lfQyxm+Kqq+NUALuAqkCdIBgiT79O+AtXgFBlDeHpB20lh/XzxZqlY1JUDlBq0OsET1AI636Yr8f45mmopVKFUNgTtfaB09yMUVpbnCfxPPZSBlhmUq3KyCppFXwm6ajIE7XF4xa4vylmaKioKtGokwW0xH5yPngInFzVR0cBiSG13kRaLGIw3ctnKaFVqtRigPlqsFUDqAosR7knFTm1AMn9OsiXYz5HT8opPQzUmAreqgRjMdC4Ln8vUUmlTVQDEKo2G0/LGYA6hwcbRKP9Oh5yZ0/hOd8ShTfuon3Fj+IOAOY/ShlKT6G8ViCw8lNjsbGYgyB0vfCxy5zS9Xg1ZtnWpoMWHnYSR2+In0nADhmXU52ktQqQGlgGB6G1jHbH1K6Wu6hndsYzj6DmfOK7BgMRu535rNTLulNHVis6raSLGD2MTY4X/0EZxFzmYViAzUAVJ/dfzAf9y/TBrJctUqppeFWVjqhl1HUAd/KbnHNec+ANkcyy30mXpkGCANxI2IJxhadgCR3lzjjM+nWriCZxyLnXLfaeIVDVjw8rl9aLtL1CQJPp4YMemOkcsZE0sllqbMWZaKBiTcnSJN/WcA+bOAK6tqOkVQF1bQw+EH3mPf3w6/IXywasbuYp8sVHyyaV01GzSBqZDCxiNpkEL8pjENTlnh+VpD7Uj1Xk6mUv5SfRTJ/G5nCXXqVMq9NDOrLVynW6uAxEe0x74aOK8ZoGaYc6u5Bgz0nGVqrNRuXaPLnJx9+k0tOlWDk4Pb795BxDm3K1aFPKZVHhWBQtI0AMG3N99hhr4VxNkVWjWARBJAEx5oE39DEfx5xyqng1M2zifDpWn94m/4DD7w/iVEUgroWAtYx0wy+xahx+vrHaVDYMGCOPV2qGfDcF30qSZljJiZ9DhB4Xxutlah0GPN5kbYkWuOh6Th6z3FlDtUbVIYFVAEW63677EC57457nnd6j1GEFmJOKdO2/Oekm1W5SOxEcOGvT4nmKa06K0XUF6xEHUoja20nc/temL/PHLyK+WJGmm7aGbqDa89r7emErl0stcOtRUKQYLaS4Jgqv7R6kdr4M89Z1qhU+MTRX/pM0NJBlwokaRAEzP1x0qRYFBi15qLkd4I4jwKrRzAoESWI0HYMD1+XX2x0jlXJU8vRCgg3LVHAF4F5m8CLDtga1HVlMomatmCSaYHxKsG7fKJ9YwDzWQqU6Nc9SjAwTJLW+n54RdYXIQn/AL7R9dSBS2ef+sxjr5KkuXpSplswKhaRpbU8nr0mIIBnpgDzdwrWHdLtTkx+6N/e959ML326sz0KbqyxUSZDAsQwgtPYdut8HaueqvmX02Uk2P7PWetx+eBsVqnBUz2mTx1O7pE+ceTjVtzG0mMeTjYEy5hx0/hGbq08oGczZQFYFTcgWMmRB37Thc5O5fo1KNfMZoEopCUwCVJcxsR6kD64PcvZCjXqMhIGgxrYzJ2uTeBe21vXCWdHyhHSWUVuMMpxmK/NfGPFqGCPL5YBJA2nSfU7n6W3qcK4OWGthaJHa15PT5YdeJUqXjEFFq2jUfhCjr73AHucC+YM4q1aCwoNZRqjYiSLyYGqAOkCeuJVYnCIMR1tYRybOZuvFHpcPWkabA5hmAmIa58xkW8pBtGwwDr5RV11CJcAAA9DsPxODT8TWtmadJS7eGWIDMpCk2A8qiSAY3MdZN8D+YuHFdAXSNTGQhkAzt6ETO/TA4Kvg94VbArkcntLHBwlLJu7UwzOWYGbwBpUe0+b54Vszq8FfM2nUfLJ077xtMjB7jua00Epr6KB6AW/IYGPQ1PQpDq4H88MrOMt6mdvpUeX0A/MzQ0qlBRqBQkSPUfLBXlhdDePVBgg+ExI+LYsJ3PacEuZcnTLrrkm8mdgLAAWi4ues+mAlfPgKBJhPhE2Ht2vgC+4cTq6bjcTxDtTMPUqkgPLGbwWETpXpcmScecYdvAKeG/wQaYMgH6TM9jjzkviCyxrB3dzAYXib9uwv7Yu8y8wVqalabU0U9dSs/0WVH1PthID+JtC8DvFsyBMk9Yp8Io0zT8BqU1ajeWoCdSnoNthFx74K5flNYJzFXTH/TW8DpLEebp0GBfAa7NWYjzNEzYmZ6ep9PXDLkOeqvjihpUS0OzmwG8mRv2nrGLBWxYhevWR+KvAI4EuOoyi01Oco0daBghogx9HH1Iv+WY2zPAqNdjWWnTcVLguzkkSYaNlBnYdADaYGYm/0v8A9tz7D+JSLWPwjj6wdy7wSpQ8UOCEqjQUbfpDWsDP4RjOIVDw+tTrIFZCSNYuGt5lIOzRPSLb4N1M41eoyLA63NgO8nGNwqihbx8t4zMysq0qmrUVMsSjGAD1joTvimuy0g56RdlSDAXrDnCuaBUzNM01VVZQSwCi24mAJ3sJO4wvfpN4Wc0FrU9wGtvOq5HuIsOt8a80cQpU0URUoGmGB0+WZM7CARMxvucGaNCjTmgXYhgHR3Mm4meh6/1bE7qVKsvWMqVGLK0euUeOLmsll6yhfNTWQNlYCGX5MCMD/wBKYP8AszMkbhJntDAyPUb4W+Q84cvm8xlGMI4NamOgaYqBb7HytA7nDjzRkvtOTq0ZjxKZFu5FvxjGhnK5kDIUYqZwzL5ps8yKSRXA11GaNL+EIUiL6ypAabTBGDfNPDlfLWpUkdVJ1o17dzMmfnv0xR5A4AcwlQzpcSFI3BIi/WAYt1EwZEYfTyxQq0VdwEFNdFRDEF1mAe4P0gH5z2qygY/KVUlTnM5lwriyGsVrXp5imKbNtp6K3tJN8G6NeCVtC2se1p+cY149w7L0KakIzOxEVghVacG1zZgZuOoIvbFHLcapvVeXBJ1EmIm89o74h1FRZOFM0NLaFs8zCScUBI2k/wCuGSry3RbIAGipqFAfGBTVJXVqBmyidjGxsepTlXktM1T8Wqx0myBTvH3p7T2wbzHJlM01X4Qq6WWNz+z3g+nrhdDsExC1JrazIM4tkMghoUKpaD4nnIuQDBNu+kyB7YJcIoUBmzXqN4lGitiV/wCYSLeXpDH6gYY+aeUKtGm7wgpjSRFm2INuwEYSKtUigxAOmYkAwD2J2BuLYpWzxM7Z5K1WvmVKnMtVs19pfzNPwk20/sDsI7db4dKWdp5ynTGW1O5qDXS++gUEyRIBWSIcWxzWcNHIGaSjXarUYqoUrIB6jcRuQYt03wzV0gJ4ijzL0mSlhztJ4P7xh4tk6i5zLKyMperECSlhMBtie46bXjEXHeI0cu7lqqu8EBEIdgT0YiwFhucUeauJ0/sKUkrNULVCzKwYQIJAk9mKmxk3wjjE9FB1AD2HGOPTPPXmNNgqyqc98/8Ak2LYyceY2FEnGx0knWP/AAZFq8Ny+ho8CqTVXuxBg/4pvjahSp05NMEFo1zHxRf8b/PEXCDTpUVpKyM1TSSVJDE38unr3megxaq09WwNgSbfKTjNPBM39Kq7QSeRA+f8zXLW3if8UdJjA8cGOY8SqWhUAAiD1M2Pr2740z/EqiZimaLeaD2I81oYbEacM5OWpzlkmnUp0mdqmo1ADEEGTIFwSBBw1MpzM/VNvdgIu8sZQI9Q6jtpVgIgmxPyBxZr0hQXwUOsA+IzdjEAD0vc9zirwziGXRETTXqVzIIGhEknuQzG19hh44Ry/TbVUqIDHxAPOm1wdW9jqFh8OJtVeK3JboYdA6Fe0Qs7TdH01VViVVwyloQ3lexJFrzEWwKq5xvGVkIBVhpJ2n19MOH6Qko0FSnS+LUWY9TqEA/4e/TAr9HmVP2nxvLFJT8R6kRP0/PDaLBZX4gHEG8kHwyec5MI53K0mDOubps0wdUwSBJ0sJGkYG1OCTpVmPiEzC7BfpMnf2xJy46Gs+vSrM7u0CYTcqL2EjttivSzp8RnBMsxM/P+WOBDWcZj6XN42t0hZeCVECun6vUZUl3EabTpvbcTbCzxniFWo7eIJZT5iB32mB+d8Fa3MkVCXBZjEHtHadvlgZxjjjVF0ABFJkxcmO5O+G17gZLeiZOOMQ1ydkVRTWapTAtq+9oXrPY9/TDMuaylRgUqqKxATXSVZlolifhEgAX6Wxz7hWSIUs2ziI7j1740zlBacFWKN6E4ozzx1k62YGCMidEo8mujP4dUupIgeIbCO09b/wAhjMIGW5qrUwQb+u0/hj3C2DE5niKjzyPrGjgOdetXLUhqUsaTKCNRVhIgGx2jvbBDjHBqFDL5RxlzTqVWUMR5WBMysyNPUWI6YA8Jr0qYdKRYPEq1tUi8j3G/W1seZzjlepTpozhlpMGUESZBm5m4nCXyTjpzLEryoYHJhavQGcUZatFI0FOmqdTOBIsVNyt5N+xtiFOZGp16K1kDCgAtOoFv0VXIJsP5DFTKZkZqtUFZSGdQddKAyabGAbFWEAie2KPGeHGmS8VNPwjxNJM97AWna2HA07NpPmiWS3JYDjvOhcXzTDwc3lhrqIwGnbX0KW6MJE+gt0w8Usz0IMEakB3HcH2OOS8t5hxSPh6mFn03MEXP4zjsYZXCEQLSJHcf545R8JUnpO6wA7XHcRQ4Jywi5mtFZkDPUhQlNSpJmVqFS252kYNUeXWVi1OuNUyAaaR2kaQIMW+Z74iylFC9c1GgKWOq3luZa/YDHtHP1XNNNQAYEhmpkFwL2BIEkEG3bGZfqrgSVPAjFqTpjtAXOvC6ldKisaXkGotIU/IMjk/Jlxx3hqqXuAbbHbHauZawSnVCgeZdPuTjmKcNpUayU3BUupAltmtB9tx9MP0WpayvzHmBqqNp8s6xl+afslDKIKMq9IGdVwQBaIieu/fFjJfpEpmo2oSeiqtxEbnWZ+mF7mfKpVbLU6lRaaCmWkqWJsBAA3/DG3NfLOVopRWnW0FUJHlJ1aiCGJUAgnbbYDtjprrABIPOZLZY6uQCOMQhxbmujm8rmWCuEQmmSw+8yyAPNPUXIjHIqeYdqfg6yKbNqKiILASD9QBvhr4O4ThmYDQVqZmBfeyKb9bjFXKcOARyqKXkeYTI0i+ntINzGAStad23PWatQNiDMQ6aFrAXxdylevQ1Gm7IG+IKbGL3G3TDBwDkhq/6yW0LJqaTB9gN4i8/TFvmfgmWFIGlVZStiCzPJG4M3B+eLjehO3vM/wD07gExU4nzDXrqi1apdUnTIURO9wAT88UqVMsQBuf6+mCNLgLVKoWmfKROox5R6xE3tbBzlblwPXdPEAC7vpJk9gAffrjptVBxPVUM7YbgRdXIEVfDJDNIHlBNz0Fr+/rh7y3IVM09VSsFIElRuPqIwZ/3UViAjo1emCaT6SmsdaVSR6yrTaSNsVchxCvXUqtBwwOkrEGRe38TbAbmtQGv6+ojvCStyHPt85z7M8JKZgIw1RcFTZgL77jaD1E4PnlfxhNNjTlfIjsVJ66pvI7E233nBvNcl1tXjuJqafKutQqD3LS7H93y+pwr53jWYpoaSsyhTcxLbRo1GfLHQbfQYmd3ZgqHkdZ40qo3t0/WBOX4NaStRwFZj4ZUMIG/mBBHp9MMPM+Ro0KOXSkhSsyk1HaZcMPNJkyJI6d8D8lkfBpDVrDVLHSLgHbfofynBmnxyjWzJqZ5fEhfDSBCKRPxKCLzFxO22KGbLZHacbT+GvPUwFylkteY1MR5ZMsYEwTcn0k4M0OZWUrDQkFiDuSQZF+pB0z0AxW4airSco/hipUKjWAfKxkEzeyCcQcy0DTUeSmAbK6qy6wBOqCY/DphDbbHIaAUYKNvTrA+r7TmFEaAbAAk6VUEwCdzEx8sOWa4CuUVQ1IMyk6fBqiG1eYLVkSQogalPcRG4HlBVDVFJVajrClhc+in7vcne3acWeK8TrIFUkEg+XczHW52+mGmxlsCpxiMrqVqy7QTRzjlSGctchYMRJlmsLgyRBPXGlarpUn6YJcscLetWZgq3mfKI9fLt3xqeCirm2oifDWSx7RvHzsMESNx/OGjlK8AcnpKa8OZqYc+QRIZ+o7gb7+2KeQyniNqYeUfie2CXHmqo3gz5G2jrEb+2LVHJFaDOtlpqfqB/PB7uMyYr/aPrBvGMyRpRdzvG8f54qZrhppjUYU7FSbz+W198T5HINUVqpmZ8p9ep9htijWzD1G85NunQYMHsIojAyZvI64zEZKk3aI7Cf44zB4gQjT8j65PlMiD9L4JcM8XMNUcUi8t906bnoLeYjeBfD+/IWTp+bMrVqVCbpRWo5nsypYe7kYr8d5tp00FGhl0RUIgOokEfuiwP1xGbWsGEX85VWVpfLN+UQKJdKwsQ0mxkHaIg3+RwzrV+0UCGWDEH+fpgbmOaGqOGqqutZ01EEMOvsRMfwxZ4bxFfMNpuAB3xNqUYgNjkS/R3puK9jA2TpUwagqZtqGkHyolUs/7o0wgkdWMemOjcM59qNTp6VQyoA3nte++Of5rgFavULUabMAsu0Qq6epbYWItv6YfeTOQGbJLUNdPMxYBBOkA3Gqd5BO1pw++9ak3k4kQp/qFSOIZyHFQrvqAJ1SR0PUgTvBwxcS4spQQskeZe4Pf0wM4XwemaYRv1gQmNQAI6kArHffAXmLiuVSr9mpJ4mZbyi7aKZgmXgwY/ZAJ2mJxlD+u3l+srbanxCUs5WNesqKfKtz+8fT0GAnPWURSsjzAEKdoP8R6Y34tyfUpoaoda+gSVuD7gdeuxnAHhnFEzFWkM27eEDBYXMSNzvEWJFwPwvXTbLA6twO0nt1G5CpHJjhkqTZ/KUWVgtfLgghp86xb6wCMD89xbMZ79QlAiqohibadIAhjEDb59Jxb4vm8u1fxMtUIEKumCsgLEqeotsR63xTo5nwVqslSopqsCxZ7E99p29cXV7ivH69pm2NWzAt1747yDi9RaTZXIU2B8MFqrbAuVYke5P8ADGlDMnTNM37gxixleUq7oa2Xhw0NqNmJBmVBuRIFzBPbuC4xn6yOUrR4kiXAAaANIU6YUj5TI3xfpWpas0W9CevzjjZYreIvGP8AEKcH5gGVqEVJIaCQOhUyCY3Fz+GGqllMpmdbVQ76qeqmWBWA7G66Be6GCR0thCyYV9NKCSRqYkbsT3/ZC2HsThr4dzE1H7UUUVGWklKmAbqUDFViP2nJ+fTGfralbUF04I4/aaFQY0Dv95idw2r4TvEsFWqoJsTBMH5acPvBeBBaNOpRCioirrQbsI3J6nrPXC9Wyy5hKVMgIQjDyjcsCST6ksTg1yJzOtMnLZk+CwmKhJCk2UKxmB5fhJtiK0M3w9Y4k14B9IwUeDUc8p1VTTOwAidQ336YG8Vy9DI0xSqZvNEuCfDRyfQzFo94n8rPMlelR01n82oxTei128s/EBpN572E+mF3Ncu1M3mFrVJGXRAFdZeZMmW9OpO3WMBXg8vwIDWv0Q5+Unp845cUtEOjAQNS2PzBMfPCxx7LVKdS41B/MQBMHp6xB3w0c08qZLwD4baaiix8RmJPQFSxBntGAuf4pVaoamlStMaCDuZF4v8Ad7fywTY3Zr5++Iddjj/k4kuTrU801AFdNW6ySYfSJFuhgQelx1x7xQJluFD9QA+Z+J7G7aibkTIjpby9Jwp8Qz2pgx1AGIAFwvcTuThr/wB0c1UTJtma2uk1ZQtF/ui5AYCJJHlIAtJvhwRUxuPJ7e0mt1BtY4HA7xezHE01BqqmNIC6bWHbpNhfG3FKWezlNKj03anfRpUabQC09TfqRPTDtzRUD1qdNqKqtCGhtOmWmLdBE29Bjf8A22opHQFYKYMGV6Na1/QjCWvAPkXntmH4DMNzNx8olcV4WKFJVFB/FZlVajMu8zCw3ofu9LnA7jWSqU3AqsCxW2kzY97W/wAsMmQrpUvUZQ3xKrkLCm2oTEmLSMQcX4QHzChmbabkbdMOV2HxjmcakdVMl4BUNPL/AKtZqOIQSBJO1zAGK3BcwtLLuzE/aHa4joNr7G8t88XsxkKdSmcvUIUH/ltbftOB2ay7oQhRlRV0jvAESDsfrjoOQR6zpGGBHaVOMZ5KzURTOp1J1WNrR+fTHnGXbwkooRAYa7iTO0LudpMdsZlsohJqUh4d/KpPUe5P59cTV8utZvFpr+uUeanP+IDrhgwMY7RJBbOepkWY4hRTQilhTUQZBmcL9d1L1HX4emLWcy5A892J6yI+WCPLXLP2htLWQG/ST2nsOuGLhRmLcMxCxWJx5hg5ryVOnX0U40qIt3vP8MZhytkZk7DacTuK1jRUBXZdI31H+eE/nV0zaFggWuonWojWB0Yd/XFzMJmXQHw2AaIJsL7XOI8ry3UDBqrAlb+GJMzYSdt5sJ22xkW3qvmzNgacMuDOcvkKnh+IVYLaSQYvt9cXOA0HqSttAKhzIBUE/EPaCY+WGvnTiOjLmgSTUrMmlIGyMInoCW/E+hxe4LyPmMkzVaWZpGsRpKaAQCJlTLX7TbBHWbqd7jGTgdT+0iFHh24U5A6mNicOydGiiBoomDWabNaJfoAbAn1AnCkvMK5SvmURm+y038pS4Ja8TtcnuJg4ZqGfDUmStQVqzKQadKQGHXcWmD323wNzuZOnw2FPK0zBIcAmBuEQHU7GwkxE2xFpWa07CN3rk8D5wiwB8TdPa3OlOkpIEXMWUByRpGxENqjYH2wAyPAKOXFNqzE1mcF6s2lpLWERebzi1mK6kP4KNpJBZ2UBnbYSAISmDBCjqJN9xXMfBKqqt2IO7SCDG1okH540wErYqh6xVtu5d7jpGOhXpvqKZktS2/5csdPQGQvYao67b4W+YeWPMzominvpJnbrMC53PSZxU4fxA0BCQd/iBtIg7C/4Rgrm+aMxWolXpqpiAxtqPYesX+WPEMhysXXbXcuCeYn8Pzfh1UBkoCWsZMCZjpMSPpht4PwhM5orOpOXpW8PVHiGBcneAZ98AuDcBzK5ihVSk+hXUs8CAOvuIx0TK5E5kM1N2UkEREr2gizAxfHb9SE8v2INKJZ5/SFMrlSlOmcqgaiVGlA3mWLQJMEfPthd5j5IapUNfQPEYeakHXX6NB8pMdJHQ9L2adL7GiUjUMTLAXYgEdN9u0YtU+YMu1KSxDg/eBDfj6Yjqudl3IfaVDa/lJ/mInA0WhWSnXQhajaNYBUqxOmIIkkEi388FuI8qnzo0aXOosJGqI8xI2GkYF8/Zg1KNDNR8RYar+YpdD2nSCJ/dHbBDnLimYGTUGoCK5VSqLp1SCYPaYuJvP1qWzeFYcZ4P0jabyqlTziCM/xmlRI+znxGTZgDpmIgTdvlbBvhfJdepSNWtVQORq0knf1IsD0tOLGU5Jp0qVN31Fx5tUSJ9pnr6HDMckWVXp1USm0GGG0bQwN56ddp74I2heFnnDWHLn8pxzNvWp1mpVdWpDZZ8t+qidIB7jD5yZzJTZWyz1WpllOkWBW+ohbbtM32jGnNHLC1nLU2V2AALG0+mx0/U7/RCzWWPi+D6gCenSJ6j1x0lNRWa2kxralxYJ2l+KUssDU0K2oBAAvW5Et2iJPecJ3GOAeNXq1X8PLqQBoALXAu5IiJkfzw08G4YPBppTLNSA3ILFWgjf70Hr2JwTy3CsvXJeozE0miosWOk7GGuNjtjK0jLWzsTg57ntLrQroDj3nMuT+XlrVTUqq58BzvddIjSe5g37XGDvFOMq2cUEui5ZPFJgaL2WTvIIm3Y4ZOL8UoUqgEFVqTIiDEEyAY2gY5xxLjTVlqBD+pE3ganHSAdgdv6jCq1t1l5fHGCB8u2R+v2IW6umrHzz7ylxPPiqXLlmV6pYkWkfCoEnbTH1NsDM1xatTp06YrsylLKb6I+6CbwDsptbDfytwmmmXWrmKNZy5JVfDZ1HQeVbm/VrdsKvH6VNXrqaNSk/iBqWrUvlMagVPSZI94xuVmsHaBkA/f5SB1Yjex6wpzNRevUy5pKXp/Z1KsOnRpPTpbC5ls0z1LFixsNLXjsL7egwU5c4hUpuDTa4EaTcEHpHrgtR4utAu2XpU6OoqY+K5jUO4m8CwGHm5lUVYyB98wFUWEvnEA8S4fmESXpVgn7TgwD3ncD1x7X49WZBTYFitgYM+xOGDPcyvVDKRTK9BAEn70nv6DAPjKMxLK0AkeQQJPvvcHb8sKB3HBEdjaMg5lXK8R8IMrjUZsO03ucVDmagqeIgII/Zkx/lgpk+Arfx4pooJtLlyBMWaQY6bHuMHP9ryoVF/VhQASdC6tzqFtKqpBJJxQlJblR/Ena3BwxxErO5x6ssRvecOnDa32bJqWMMw3Pc7mfnihRSmu1MNfVGuJJ+flp7kG7G+LtbPUmpCnWBNNpg76fW23S14i56ALaWUfKHVYC3XmK7ZImrVlxVho10jKt1MT0uMZibi2XGWKrSqIUYagZJJ97Y9xwMT0nNqjgzvacTo6VNOnWzZYk/8AC3S+8uzBQJG2oegtirn+FcQrh/Dp5bJq0xULvVrAHcwBoVo6hjHrviryrWqvlDAVwhMai1vvCBtcMYPocMNKqXpqlTWC0A6NRIaJI69PzxT/ALfXXwZOdS785nztnMnWGZqISxq06hUsZJDI1iSZtaRjslDKNWQVQNLsNTJMhW3aD2kzcA3wC5i4egzdXRMyAwZbltI2IkGwNz2xSyXEilanTWogKb07yBIJPlZWkLcEm0jpbEWrS5BhRj54j6brK+ajz3EdcpVClWSkGKz4hkgzGnrE3vftY4HcT4K1aqtQBCm0g3I7AxBj+OGfN5lBTNQwA1pI7/xOBOZ5qoU2VVViFA7Afz3x8nTXe9hsrXkcZ7fOaNl1eOeMzWpy4UCUUcy8lienp7AYhy3AXWgyu+shmVmb4R+zE3jufe2DFDmGidLkHxCI09RPQYkfPUToTUSajxpIg97jt0xUyaxMk/P3+UhVKgS3rE+vyl4RqNMqv3gpImJM3sB6Tvhdo8XNVWp1qfh/epkoYJHvvbp2n1x0/mbMtTDsFJDFUFpAJOm47Xv6YU81l6ZGnSIXzaj90L97v6R1mO+G6bWPcjeIOAcA+07/ALcLBio7c8+3vJslxenTogytJ/2V1MD9VA+hwH4lxRSNdNmDtAqaCR1PqJsPxwdyVXLeZky7ZnQvmckR8lNvkBiHiHMi706CKOg0j+V5vtgkqRW3qOZUui0wwDnPr0lfhfF6QY/rBTJ+8y6j9e+2+IeZa1IIACamoSajeWAOkQAAe+K3EM8rkF0AG0qii8TBi+89/bHmWKU2DPSSrSmGDqGj2mYPXDDp8P4hESdBTb5dOxDfPv7fOUstkGzWWGXYFUD65AvG5WOkiYHY+mC3M2Up/ZgCCAHSCRGmNot2wdfJrLGmAqavKFA2nefXf54z/YyVmRGBgsCbbxfuT0w0EA/XMOusVjEDhqqhQ7s2kXAI0kGI83S42E+hxbTjrNS0FENMW0AREbEEE9t8N9bg6FSB5egO+3pgPS5XK2JhdpCt+U97/LCWdm6zQpanHmi+azURqRfEputj97VJkEd/beMc/wA9lmr55Vg02d7gj4Qsb/Tb1x2qvwZGUpRPki5mCD374QTwaoKj1KxEawo66VWwJO94E9sdqvZd2ewPMntVGHHrHHLVPDWnTdVDrDJPwtEkMskeYEkROA/EqmuoVp6xUYHVpiY6AwB1JMknrjU0q1Z1p0mkKfKx82hf2iYgn9kdoMdrdLi1LKP4QJZ3MtVaJJ9ew/r3gYlWxgF+4/c/xJk1DWbhXwOmf4i7zFyVm6oSHeoBvrNxO4AE29MMHKa0svROXYqKkyddmaB8SkiQdjbaMW+J8x1KNPxB5lEj5xse2Icvzdl69NRXoBy/SASPabyT2M2xdVZYVwx49sT20ofWWXrKGYiqAFVQgZmFxuWLGCIn533wu/pBSlXy9QKy1GUqVcnr1g7ReLdPxI1+GJmFZclmGtvSeQR6BjB9Lz74UeNhKD+HVdmcAEIQRqMwFvt74FKwto5OeuJSrI6HdxFThlQqWWYB6WNxv0jphx5S5GfP1HltFJNOpo1TIMKsneb3kRHphbynDijuzASWOkAt5QZ62tePl646L+jnmYUXNGFK1mGkl4ggAEXW/oPQ42mOTM5VIWVc5+iR0zVCmtXXRqMdblYddIk7WOoSBsPQ4I86fowy1HKVK1AulSipcS5YNpGxB2nppi8Y6W9BZ1G5Gx7YUeYObKdOo1Ip47fsmyr6Gxkk4WxI6xi8zinEM2SiglCenlHlMzrmzXFiYMYJctcupms0lLM1KnnWGZSpAY+corRYkRvNifTF/mUIzNVSktIlgsAE6QR6AWBvgblOKQwZiINRR98QymJLAm56ETjSos8SrjiI1NJpsw3OcGOvGv0Mqo1ZWrEwCKgB8oI2ZQDIHe56nATmH9GVWjRLIwdVH3QRpHte2Oj8r8cXMKGFQOpBAsQQRYhgeot0xf4lmqdONbAK1jJtjPtst6GPrVOuJ8u1RpJBm1sZjpHHOGcNqVWNKjUgGCVqlFPqAQbfTGYrWuwjO0yZiufincqPC6ajSlNFW1goi38rYubXPviCo5vBAmI9P9cDeZ6jeA6q0FyFjaxF79B3wRU9TFZEUOI8lZqtUq1qL02FRyVDNpsRNiAdzA7wPlixy9yy9E1jXphW06EgLGmTsQSSNtz02GHTg1BadJUUKFUQApJ/PC9zPxBkR3BMshA9JgAD6z9cS/iGsZtOKCfi4EbTWA+8doicf46Xcwx0J5VUdQLSbdcC83knkxq0mAGupPykkY1bSLtuTcCLdj39cTDirnSEpr2kyb+vrb+GCCeEgCCFUK3JNhntCqwN0GobT/ngxytl3fN09RB809Ol7WGKbUTUJhhK9SNybQO9x8sH+TeEEVPEL6oUgW2nf+vXEeqvWulieuIwICwK9IQ5nz6sxpEakCkt7RP4nCRxCAiq3lQEXWNhYgD3J/C3XDZzBlaY+0VQSNSKu+/mAAj5nbucAuK5YU1Sxa7CPQwfrvjH/DdmwEchjNdgUoYnjpB+V5iOXZhTRzTG2qJkiDtYdxiU5upWQimNIA3cRHz63xUdnVmROoBGnzRG+0/5QcZw56tEHVTLo1yCOg3Amx26Y3dqAniZbHIGCZDQYyAShO/kNiJmOkEnofW2C/EaWmiGJHmJAF+n8BIHuMQNnqFUzTULt90AiLxb+HUDHnMtaCF6In4t5mP1P4YkstLKBjGe00/w7TA3ZznHMvcM5U4hVo06icQFGmyjSnhK2kbRPXbDJyvwPMZeszZnODMDTb9WqaY62N5n8MEuC0DSytBY8+hRHqRefQTfFLm3MmlTWmDLVfib02PeBfscLNjYxgflJLtodmz3MVuP805hnJ1tSTW2lRF1HwzsfXt+WB+UzTF9Q1yvmOmoSYAjraZE/P2GI8xS1EqVXQG2G4IXpYWgXsPYY2ytKpTLRTlSNWl5Ukm3lncwbDDyVQYgilmUP2jLyxx6qtXRXdzTZfK7j4WHWYHkNhfri1zdktFOrUVnUlLABSCTAv5SRY9wLYBZ3PAtAgKOxvYDqDYTO/b1GGqmoq8PpqSSSrL5iJkE2t2EfTEzgY8T0hWqVyien6zOBZY0sihVRqKktM3+l8c04hzJqMGiQ4kBpnv9cdW4JmJy4ViNSWPr64R+aeD1KVWaUQ11k+skfI/mMY+juQ6p945PIP6GL09FlVSp+YkeQziZiiVag1WoN76Y9RLAbdRO2F+vxLwTpdPhJBX1Fp3/AA298W6HFM1SP6t5BFyN4G1/4jEX+02SpqrrqD97w3r7j8sbyAjPf6xzhScE4mmX5vFKor01b1GqdzcXHoD9O2HCpxOjn6SVggFVBcGCYO8HuMAEoU6g1DSVm2noT09MWOD6KWYpo6r4bNEk2vafeTM+mF6hBYmVGCIlgynC8wPzNlfBzDK0Cwi1vMtgOkyCJ2tgZTzZBJlpiB5pkxBAtFr+aMdE5w5WqZlEejp8aj5G1feUEkXje8iZG+045zmaL0X0OpVxtZfLFyZmLnFtDrZWCPSAwIY5jVkOZ63gCmKjGLatTE+0z09cAq+bVNZZqpZj92wN5E/O9+uBKZ/TEGLXBgAQfT0P4YmoUKlY+QWkif4jvg2UDkw63x0GZPn8/MKp1A0yTe8kfe7rEyOtsUeGFn8IqYUKULwQbg+RI+6fKA2436Rgjl+BpT3OppkxcA/kPYnFvLtpKwCdO3w95n4scXVCtcIJ6ylrm3OYKNWplKxRap8SmSwNwFUiWg9fNYhpGL1XjNXMgGpULQbao/gIxpx3hb1ZZCAxnfqrG4Mg/wBDAjP5GrSJI+AtY2AvsDBte2NDTahLAN/WQ30uhO3pNjlQS2urpvYQD9Cf4YzA2rrJ8xj0kAj0Mx6YzDGUk5DGdS1AoBrB/OfUqUKsksJ7C23yNjtirxXKENTMnzP1EwYMCO2+GFTjnn6T+cmyzJRpWqVEZtfVBOkEDaT5onscA7NZ5R3iVUKcmONfMFUGmGY/KO5/ywjc65kjLLTF2DW9QO/yOKvCeOZrOZZWqqqBDArMSqtcSxAILELPlWxO8dCUqPiOv+4iD/FrbGfdSq2q1j/D2Az+sqQkqQq9e8QMjkGeWaQvWxkx1wVp5CoQESmy2sRJsfSIBAB98Ni+Ey3d6QG7AU2Uf2j4Yj6Y1zeWqUACrsw3EGlJnqv6g6hFyRti2s1XHCtzJnSxOT0iZkuH10qEaKkb7EyB8u+H7hLsmWMDSxN5EHAkZ6o4g+IZ6a6f8KGMoPLQDUBRkH/MkGSSVjQv3Vb6Y5qvwxdQu1yR9+85XdtOe8H8VIekfELKXMKSpMEGdtyTE+2DfBeM00WGpeLP3mpta23wnFPL1yKdOJBAr1ARYgswpqR/+T8MWqGYY71Hn1dj/HDqPwvT1oE29PmYVmutZdueD24lvilYV10orUBOolKVSSYjooH4YGLwRP1ZWnUOgzBo1fNBmD5Ov4YZ6GSCqHc6iZETIAIsetx6/hiDM0KVQ6R5SFBBFyRsAoG8kGT0wYpqHAXj6xYsfHWUM9l/tBOrKlD+2tJlb8QPxwKzXKaO661rAswALABTAkAwZghTgkKGhirDzDpiRHKMDpuHT/3jDG0lR52iHVq7a8hWIlrKcdBRa7+UfARBiRv3O/5DA7i1enmCp1OpVYGlHJ+un+oxZ4SNNBQdxm4t/awNGbcrd3m332/njKfTV7iMdDPG5mHJm9Hg9KVJ8dipDA+AZnffQJn1nEn+71IqA/2pvPrB0EEGIN9HW0jrGLnDskrr4jSwU7E6gY3kTInpIg4vjI0XTSaSKPMAWgaSbySOyi24wJrTPSMGosK43HECVuF01UKtCs46yFH5wcSfajToaFyzhU8w1MhjubPMfLA/O8OFIh1EoSdLlYmPTGZIgvAEFkdfqjR+MY6aVI5EX4r56mXsgNDw0ANcRtHUYIcR4YlZNLXG6nscDaSa2XoRTJB+Y/CMTZHiQRtD7kwMfE/iOmsrtJT14+Rn0mnfxqge4EVeN8uNTcFIKgEkxBi/l9rTbt64AcQIZGSxIgixsfeL9R88dI4rmkKNaSELqDbVpkET3sfwxxvPZlSdUNJBHl77CSTsRuRcEbY2Pw1rrQRaMESW7Yg47y3k6rUSpFQAN8SmY736Eeo2wdqZN3calKxEGZvv9MK1fiLVB5oO1gAL6Qs27hRg5wvmCs9eilioYAgge1+vfGpYGAyJPjPwnEfuMVnp1UKsQ2gTBs0bziDN5zLZhSmZpQT94AW9j74r8a4mWZWZQFErbp2t7YFtmp7fLGbpfEqXYfU/5ldiq4B+UocS5JyxvTzJAudBAb2Av6dcUsqVVAq+VdOoxvpNlX3PXucXM7mwoBO2odPX+h88C8s2ny7wsAdzTOoD5gTjQJLjmTqAkIiisvNlp/ER0P7K/MgT37Y1etpIGx7fs+nqcYrg0qg75gE+ofzD88VqQPiMzbKCzHsBcn5CcCK88mM3+ktVK604ZxvYDqx7ev5DFfP0wzGdJVxAESPY+u18CaNGpXqtWZimny0wv3Rv19InuZ9MbMXUtJBPaLN6R904bswcA8xtBIw7jynMC1+HgnzHURbt+WPMT503DCyuAwnpPT5YzFgLHmZZVQcT6qq5tVksQIHUxjnnMvAKOZzQzFSKiqoVFBs4WSQxvKamJt23vjfiHL1NaT1aoUMq6tNiLXF9yJ6f5YCGs0Fw5NtMdALkAD5emD1JNfCHmLoUPyZZznF21rtpZYSBAT0UCwtb2JxX+2EugmNUyR7n/LFSrnBVpiAAaYCm8/3vSbY8NYGrTgep+ZH8p+eM4DzTQPSTE2zAE9IH9e2GPgWY8WlUS4galVLGJ8yAkGFMLb1bCx9r01KykagVkT364Y+UX/WKOmkn6qZH1jA7irZHaedQy8yk7MjME0qD+wZhTsJ7gYjqZk0qRc7gO8n0UIP/ADfEufPnEDSNNhpAFmbaNxgZxqsSoWbEU1P95tZ/B/yx9Wjb1B9ZgMNpMNuujyH7lOkp9zrc/wDiuLPB8sajllgKv7WzHeLiPrgTnczJJFw9Vo9qaU6Y/HXhs4HlTRohiKiW1NBUqfce0DHWbahI6kzgXJGfSBuYK7gFBSCVFIdhJKsCdM7mB5pn0xYyT1EqJqdQ8FXZPMArkupUmPb/AFxq4LozgF6lcksq6fgVosSQAAfN8hjelwoU6VMrUDLeCR8VxDEjUIggbWvtfAcEbTC6cyfiaBCjqI6GWlmnZjFht73xU+16mJ7Gn9fMPzwQ4lmA2XK62MCQFAAsQQSetrRgHkRZgf26X/kcEnK8+v7znfiFck48JjAH/Gj5frDgfWKbAHUfpi3wITlnJt/xQP8AjnFKgw8YXI8xuBMRJ2+WMuwecwh8Il6ugo0wXovIgB6ZsZ3ncHc3HXEOUz1Qk6h/1AC7MCGcEFdzJDe0eY9JwVq1TURUDoQxuVBX6jb1xrUddVJBo1q2si/wSAvmiJkAEeuEEnEaAJ5msm1dCz66lRgbfClLcXJ7HphUydbRWQn7tQT7Aif44agWWGLKdc6zUuuowdVmIAHRY23OFLjULVbS4ebyF0i8zA9xjynPE4wxzDvDlCqxJg0/Jc/vRv7qPriDMFGqq+5FpBBAkG/1H44hzSioa9PWEFQzJ2h9NUfnigWVVImEQDUewAiP7RM+2MvVLizM2dH/AMPXnJH0lnPVw6KIusj0j/W/zwucZ4OKiAKFRgR8MSQBEWuBHpv9cWqtfWAzyqH4Kaky3qx3viL7L0CUwe2nUfrIv88J5B3SoAEYi4vBgrMGLGCLzG+xmLgdcM/DuV1pr9pddBsFWbeYwXPsCSP9Me5eg6MGAUlejeYfQz+Zxb41xzVSGuxLAEdL2/MjCb9RazoidCeYKafGWJlHNZ2NSnY/EJFjsRfcGJ+mB9Tw0UOwJLfCoYj640r+YINQMtFj8r+sb+uJGg5tp+Gilh6xA/HFjARY4EhzKFl/WBKYOwli1rj8cUq2UaxU3EEWI22/l7e2JaLkkubuxhZ6Abt8sbo0mZJ9TgxlJzCtKNHP2qpBVioOk7gqTEe2o37acbZbO6qVVrS4C37Nc/gCMFcvU1kAXJ6YlqZTUbHr9D/P+eGbye0XsA7xeqsyAmmywex1D39MU6euZLMZ39Zn+WCedy51FSwHvf57TB9e2AdTObyRY/lv+fXFCkN7wWWysAk8dptnWEKJ2n88ZgRms1rPoNvX1x5ita+JC1nM6rS4pWfLIatQt4ilumwMKfmZaevyxJwbMB00kwYBN/67fjiHPUdNZqakBaVNaYEdlBt/XXFXlzMXqT/06kT6ET+Z/DEhfxSW9ZSF2AAS1rYVimo6SpK/LFWhX/XoDff8/TF7iqFXFSfhbbsDY/KMUTlS2YEWN2WbFrTA9TGEDhuY8klZZzJirUtvT+l/yvhj5GLeKCfu0mJ9I8v8fwxAeTajMxqVBTijqYXJE7DeJsb4vcKTwMnXqE+ZpRT/AGSR+LGPlhTnPAns8QNXrhnGmfPC3HVto9IYYqcXzI+0UxNi5f8AurqCj6FfpiPx9NWZ1eGGeZJB0AssekhRgNXzY1X/AOnQN/ef/iMfVVDBA9BMN+Rn1jdwbJMyUBBYlC8dzVqO8f8AaVw28Ybw8u/6h6c2nUY+h9BgLwumBVSmAx0+GoCxPkprt8wcE+Yct5FDNWVBLP4vRRbyxuxJgDuRjxPK59/3g4649p7RreBl6DiAaw0tInyAs3/vH1xT+0CaqU32TXYHT5Z1AGwupmR+wcW+a281FB5dFKY7SQAP8IGAzOQUCMNRqBGH7QkKAdvL5jNwdvXHKkG3xO5yf1nXbnbDlDPoMoR4xDGm3lVZ6Rv/AFvgJlasBj2qUf8A1MWm4ggoMFpJamRqIMm0Tv8APA3K1vJU9Gon/wDZhqLgE/Mf5g55hPg2ZH2Z42+1mD7Gf4YgytXTmH87JDOJUT19xbFPgOZ/4Vx2zLE/OTi3l6pXNVBKA66g84kfF09bYybuHMMfCITrcQJq09L64i+nT3MHviEZVh8WpqgqGHBOoxqgAC0RaMWM07ePSL6NKgk6Owk39bRiDPO7UKR2eAxgxEhib/PE+OBDBxkyq9YiodaoTJVpMXvdvTr/AHjtitzbUGpdPgACQRSJPY3t7/XFMIFVEIIR2Yuy9BJsPXSG+mI+OPlQg8HxSZEF9MetgJ/0x0fFBB8slJ1BCetFD81JSfloGK2bgilT3B/WOO97D6wPbHlGtNOj71Kf4o6/i7Y0p1x4hP8A9sfgDP5fjiK4Zf2mtpeK/c/tI3aSWJkkwPluB2AG/wBMbop1BBY9fSN/kPzx5Rpfr6SdFSn89ZDMfmTis+bhHbqWKj23P+I4mYZ4EtV4SXMAmFuu2o9T1+WKfG0TVoY2cCZExexHXpv6YqDN+sAECewAucDaHGxUQvvqup6qB8IiZ/CMeFfyhJYAw3ciR1KpR0nZHX5ibH8sXMwYr1R+2qn/ABKPyOB+brCrT1SsixPUTtPswU+040/2hrppU+/Ss6+nwt9N/lipVJibwK2wDx1HtLNc6Uq/uqiD+9JP1xPSWUYjYaPkG/ygYhAFSUn/AJyQD++hkD+8DjTgdUsrIbNo0EHut1PziMcYcZilbnEt5fMeHTZwbuSAeyi388RVs5piPu3J98Da2Zmkv7sg/WfyOIaVYkN1Mj6YJUIyZwsDJ3z6klm+LuAbR3t3xRztQVqRBABmxKkGx6Hb0v3xYOXUoWWBIkEWxRoZzVYggj6YYig8jtH3M+nXwzyGEX9VzGMxvnaWl2HrI+eMxpA8TGnVs7fOVf7bfgqjHnJ1Cma1QVAzLUqBDBgywsfYE4zGYzavgEtbrGjh3AvtKsS+gIYkCST3vYdMe8yGm60qrKSyrY7EeUmR2uB9MeYzE9nXMYvpB/Aa9TNPWrMYYUkpGGMFZLCRF97/ADwQ5zz4pJTokHSX0nT3hqhO/wC0v44zGY9T5tSoPrPW8VnERMvWYpWabhVX/vcT/hRh88UMqmtqqn77pS+TMqn/AMjj3GY+oTqfvtMc9o9LqfMPpME1KkSYtJA29CMGeJcPq06dJalTWPEQkaiRc6RuOl/+70xmMx61sbR8oKjkmbcyZyMzVYiQiU1j+0CZ+sYWsnmZZ4EMJIP9kA/mJx7jMOoH9Ie0B/iMO8V41VVa1NXIRdSgbWnT+AOAnDPPTrD96j/6h/ljMZjoUKgx8v8AM8DknPzmcv1tWTr/ALtaf4fkcXs5WKZqqVifEfcAj4j0OMxmMm7mww/7JfzvES9KmdKjU4BgR8BDDb1b8Bi7mKJamF/dJ/7dH/yOMxmJmGDxCBypicub06mNwC9u43I+kj54s8x8Rpim9NctSQqdOsFpkMBO8fWceYzBYGRAU8Shw9ycux/+nWVh80cfmoxD40VkHQnT/dcah9JjGYzEt4830mnpT5cSbKZjz5Zz1Bpn18NhB/AYG8QbSHX9mpI+Y/8A5/HGYzCFA3/fqZVnj79IPzzn7Mw7gifcwfwOLVCkDSUxbSDHyx5jMef4R7zS/D/jb2H7wbBYMLRpP0jvubYGZTPEAubxCuO+qwI9bQfae+MxmKlHWZFhJOZao1yD4Xc6kP7JG3y/0xPU4ibZkCGB01B0Y/tD1xmMx4gQATNuIRqVh8NbcdmHX2vill6mmpBuP9DjMZgV+GE3WbGhBZRsp7n6xiwMkoGqLm+PcZhmYDcyhncgrkE7jtjMZjMMBMSRP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4" descr="data:image/jpeg;base64,/9j/4AAQSkZJRgABAQAAAQABAAD/2wCEAAkGBhQSERQUExQWFRUWFx8aGBgYGBocHxsfHR8gHB8bHyAgHCYgHx4lGhoaIDAhIycpLC4sGh8xNTAqNScrLSkBCQoKDgwOGg8PGjIkHyQsLy0tLDIwMC4sLCwwLCosLywsLywsLCwsLC0sLCwsLCwsLCwsLCwsLCwsLCwsLCwsLP/AABEIALYBFQMBIgACEQEDEQH/xAAcAAACAgMBAQAAAAAAAAAAAAAFBgMEAAIHAQj/xABGEAACAQIEBAQDBAcFBwMFAAABAhEDIQAEEjEFBkFREyJhcTKBkRRCobEHI1JiwdHwcoKi4fEVFiQzQ5Kys8LSU2OTo+L/xAAaAQADAQEBAQAAAAAAAAAAAAACAwQFAQAG/8QAMxEAAgIBAwIEBAUDBQEAAAAAAQIAAxEEEiExQRMiUXEyYYHwBZGhwdEjQrEUFTPh8VL/2gAMAwEAAhEDEQA/AIuN5NKaUs2+SVkZv+clVkdATAdlKsDIM3JHtg5xTl3hzZQvTytC8EOYZ29TfVc4c62RR6RpsoKFdJB2IiIwhcM5dzdClmcvGugtTTQ6sEa5tpPlExuDM9BhuqBarIPT74gUnDYM5/ls4n20UqOVTSKg1lmdzokajDNAIB9cdv4fwWjWPik6isqulgRH+hiPTHN8z+iRGSrVavVR11PUBRCve11PoLnAb9FHGK9DPpRpK1SnVkVKa7Af/VvYaepMSDG8YmQrbtKseO0ccpkTrfEl8E2by9NT2UfW/wCAwqUecqFXN0cutQearNSoTI8omCfWNI6YK/pE5ErcRVBSdF8NidNSYYkQDIBgi/Q745BzLyzmOHVFSsUlgSppsWFoncC4kdOuJm0Qe3e7nGeB2z+874pCbVAz6zonPearoamZFJKtI1JlmJhBYWXZYG8nck74Wv8AfHMCrQqZZgNSJCKWIUmQ1MiQmqRc6ZuL9jPAuKtXyJpNRmotPQw83mkQGN9N+oOx6YV6GeSkigQr0yI/tKf5jDWdmyrdoyulfi9RG/hlA1spT1MxqVGd6i2EszGxB2gYp8y5Ck+UFJkRfCBgpq1gge3mJJuCSDviTiqMMzlszRcijmF1FOjHTIXsJuPkO+G8lXh2phjA0nTsItFo9fniDe69T34Eu2IVARenE51y9x1mZUaAEphfWVgAX6gT9cNObroQDRZx3Ur/AB63O2AvNeVN3+Gp909R2+WIuS+NOMtWzNZtYSyAC50iTtvcx8sMFXVh36wrhWVCsMn17fWOOU4skeCGh1+OVsTIMmLzEgbe+JjxWkkL5WJY6VG5k+UWEapJB/EnHFF4pVzGYUl9LVKm4kRqO1rmNgPQYP8AFeJVuH5kPRdXV1t4qGREEx5p+9uD6dMCdANw5wTEeONhwOBOqtWqBizFgdXl8vlAIAvpMGPXCxS4xWZWD06hYVH0sNKhdJKgqXKyOtuhwq1f0r5tkZStKT1hrew1fngDw/LVM7Xg36u5vpX+rAYpr0NSoRexIGCM84/xIjbYSCvX5cR5rV6qlahkNSZnYPSYIQV7kmZgTciYPTAvivNb1k0eRdZBItqWNoYCRJv8hg7TrqmSJpsR4ZKrTAQpCsVIb74Ykbzuwsb45pxhNGYYiRfy+g7fWcd0TVtcPEXp8J+Xfj/33jb63WvKnr1nUeBcJp1crUUUiqVAGYGoXckX1ISQVBPWd+mF3OcCbLCm9mR9tUF13IndZjscU+E83Uky6irXzAaSBSo0qdlGxL1BBnsp98DuYeYkqogpVHYSZWogVl9TpOk7nbHno1AvJVxsJ6YPT+Yqu0YG9eR99I9cP4ZSzKJTmWkM5VFTygDyTclpvIme2Pcpm/8AZq1arFvIKioPOdVQr5QoOwt2jzYSuCcxpGmrUNPSsyFksRACpcQxnckAQb4cq3BqeYpUA7MNL6i5MsSSDB9IEW7YmK2VWbifJ7d5btWzO0c+o64+cXqnKVSoprV6qrWZh+qHmJJIJBMbkTYTuMPvAuF+E+hECUKTP4M6jUBaAxZixuYsIEDAXifERlMzl3quXpK7NoEEtpWVN+gbTb0+WL3KfPuTqUVFaqlOsbuHIXzG5gmxEnDcPfWcHrOKErfmG87khW8jjpYz+Pzg4E8v5BGdXCALDMZAJNQHSNR66VmJ7z0xc4tzvlqLaVmtEaikaVnYajaT2xn+28omgU3RRWGtRIHuY6b39cBpdNjNefMe8fqLG2hv7R2lXmOuEcF/IFUks0AHSRaehM4C5TiSNXlIZIDSpna9/oRHtinx7jK5zOHL6g1Ggsm2oO53Bg3AAiO8484ItCgmYzGpEQuUgfBaAYHQyYt2x46Tahr7jOYnxhu8TscR44mfGy76SCNBn1EfynCzxXjDpQSmtPxTYCdjGwPtbELcZSnPhVR5oEIZBLdPSxwHq56lUDO7GiU773t67m8b+2M2uqzOSJb4lfQyxm+Kqq+NUALuAqkCdIBgiT79O+AtXgFBlDeHpB20lh/XzxZqlY1JUDlBq0OsET1AI636Yr8f45mmopVKFUNgTtfaB09yMUVpbnCfxPPZSBlhmUq3KyCppFXwm6ajIE7XF4xa4vylmaKioKtGokwW0xH5yPngInFzVR0cBiSG13kRaLGIw3ctnKaFVqtRigPlqsFUDqAosR7knFTm1AMn9OsiXYz5HT8opPQzUmAreqgRjMdC4Ln8vUUmlTVQDEKo2G0/LGYA6hwcbRKP9Oh5yZ0/hOd8ShTfuon3Fj+IOAOY/ShlKT6G8ViCw8lNjsbGYgyB0vfCxy5zS9Xg1ZtnWpoMWHnYSR2+In0nADhmXU52ktQqQGlgGB6G1jHbH1K6Wu6hndsYzj6DmfOK7BgMRu535rNTLulNHVis6raSLGD2MTY4X/0EZxFzmYViAzUAVJ/dfzAf9y/TBrJctUqppeFWVjqhl1HUAd/KbnHNec+ANkcyy30mXpkGCANxI2IJxhadgCR3lzjjM+nWriCZxyLnXLfaeIVDVjw8rl9aLtL1CQJPp4YMemOkcsZE0sllqbMWZaKBiTcnSJN/WcA+bOAK6tqOkVQF1bQw+EH3mPf3w6/IXywasbuYp8sVHyyaV01GzSBqZDCxiNpkEL8pjENTlnh+VpD7Uj1Xk6mUv5SfRTJ/G5nCXXqVMq9NDOrLVynW6uAxEe0x74aOK8ZoGaYc6u5Bgz0nGVqrNRuXaPLnJx9+k0tOlWDk4Pb795BxDm3K1aFPKZVHhWBQtI0AMG3N99hhr4VxNkVWjWARBJAEx5oE39DEfx5xyqng1M2zifDpWn94m/4DD7w/iVEUgroWAtYx0wy+xahx+vrHaVDYMGCOPV2qGfDcF30qSZljJiZ9DhB4Xxutlah0GPN5kbYkWuOh6Th6z3FlDtUbVIYFVAEW63677EC57457nnd6j1GEFmJOKdO2/Oekm1W5SOxEcOGvT4nmKa06K0XUF6xEHUoja20nc/temL/PHLyK+WJGmm7aGbqDa89r7emErl0stcOtRUKQYLaS4Jgqv7R6kdr4M89Z1qhU+MTRX/pM0NJBlwokaRAEzP1x0qRYFBi15qLkd4I4jwKrRzAoESWI0HYMD1+XX2x0jlXJU8vRCgg3LVHAF4F5m8CLDtga1HVlMomatmCSaYHxKsG7fKJ9YwDzWQqU6Nc9SjAwTJLW+n54RdYXIQn/AL7R9dSBS2ef+sxjr5KkuXpSplswKhaRpbU8nr0mIIBnpgDzdwrWHdLtTkx+6N/e959ML326sz0KbqyxUSZDAsQwgtPYdut8HaueqvmX02Uk2P7PWetx+eBsVqnBUz2mTx1O7pE+ceTjVtzG0mMeTjYEy5hx0/hGbq08oGczZQFYFTcgWMmRB37Thc5O5fo1KNfMZoEopCUwCVJcxsR6kD64PcvZCjXqMhIGgxrYzJ2uTeBe21vXCWdHyhHSWUVuMMpxmK/NfGPFqGCPL5YBJA2nSfU7n6W3qcK4OWGthaJHa15PT5YdeJUqXjEFFq2jUfhCjr73AHucC+YM4q1aCwoNZRqjYiSLyYGqAOkCeuJVYnCIMR1tYRybOZuvFHpcPWkabA5hmAmIa58xkW8pBtGwwDr5RV11CJcAAA9DsPxODT8TWtmadJS7eGWIDMpCk2A8qiSAY3MdZN8D+YuHFdAXSNTGQhkAzt6ETO/TA4Kvg94VbArkcntLHBwlLJu7UwzOWYGbwBpUe0+b54Vszq8FfM2nUfLJ077xtMjB7jua00Epr6KB6AW/IYGPQ1PQpDq4H88MrOMt6mdvpUeX0A/MzQ0qlBRqBQkSPUfLBXlhdDePVBgg+ExI+LYsJ3PacEuZcnTLrrkm8mdgLAAWi4ues+mAlfPgKBJhPhE2Ht2vgC+4cTq6bjcTxDtTMPUqkgPLGbwWETpXpcmScecYdvAKeG/wQaYMgH6TM9jjzkviCyxrB3dzAYXib9uwv7Yu8y8wVqalabU0U9dSs/0WVH1PthID+JtC8DvFsyBMk9Yp8Io0zT8BqU1ajeWoCdSnoNthFx74K5flNYJzFXTH/TW8DpLEebp0GBfAa7NWYjzNEzYmZ6ep9PXDLkOeqvjihpUS0OzmwG8mRv2nrGLBWxYhevWR+KvAI4EuOoyi01Oco0daBghogx9HH1Iv+WY2zPAqNdjWWnTcVLguzkkSYaNlBnYdADaYGYm/0v8A9tz7D+JSLWPwjj6wdy7wSpQ8UOCEqjQUbfpDWsDP4RjOIVDw+tTrIFZCSNYuGt5lIOzRPSLb4N1M41eoyLA63NgO8nGNwqihbx8t4zMysq0qmrUVMsSjGAD1joTvimuy0g56RdlSDAXrDnCuaBUzNM01VVZQSwCi24mAJ3sJO4wvfpN4Wc0FrU9wGtvOq5HuIsOt8a80cQpU0URUoGmGB0+WZM7CARMxvucGaNCjTmgXYhgHR3Mm4meh6/1bE7qVKsvWMqVGLK0euUeOLmsll6yhfNTWQNlYCGX5MCMD/wBKYP8AszMkbhJntDAyPUb4W+Q84cvm8xlGMI4NamOgaYqBb7HytA7nDjzRkvtOTq0ZjxKZFu5FvxjGhnK5kDIUYqZwzL5ps8yKSRXA11GaNL+EIUiL6ypAabTBGDfNPDlfLWpUkdVJ1o17dzMmfnv0xR5A4AcwlQzpcSFI3BIi/WAYt1EwZEYfTyxQq0VdwEFNdFRDEF1mAe4P0gH5z2qygY/KVUlTnM5lwriyGsVrXp5imKbNtp6K3tJN8G6NeCVtC2se1p+cY149w7L0KakIzOxEVghVacG1zZgZuOoIvbFHLcapvVeXBJ1EmIm89o74h1FRZOFM0NLaFs8zCScUBI2k/wCuGSry3RbIAGipqFAfGBTVJXVqBmyidjGxsepTlXktM1T8Wqx0myBTvH3p7T2wbzHJlM01X4Qq6WWNz+z3g+nrhdDsExC1JrazIM4tkMghoUKpaD4nnIuQDBNu+kyB7YJcIoUBmzXqN4lGitiV/wCYSLeXpDH6gYY+aeUKtGm7wgpjSRFm2INuwEYSKtUigxAOmYkAwD2J2BuLYpWzxM7Z5K1WvmVKnMtVs19pfzNPwk20/sDsI7db4dKWdp5ynTGW1O5qDXS++gUEyRIBWSIcWxzWcNHIGaSjXarUYqoUrIB6jcRuQYt03wzV0gJ4ijzL0mSlhztJ4P7xh4tk6i5zLKyMperECSlhMBtie46bXjEXHeI0cu7lqqu8EBEIdgT0YiwFhucUeauJ0/sKUkrNULVCzKwYQIJAk9mKmxk3wjjE9FB1AD2HGOPTPPXmNNgqyqc98/8Ak2LYyceY2FEnGx0knWP/AAZFq8Ny+ho8CqTVXuxBg/4pvjahSp05NMEFo1zHxRf8b/PEXCDTpUVpKyM1TSSVJDE38unr3megxaq09WwNgSbfKTjNPBM39Kq7QSeRA+f8zXLW3if8UdJjA8cGOY8SqWhUAAiD1M2Pr2740z/EqiZimaLeaD2I81oYbEacM5OWpzlkmnUp0mdqmo1ADEEGTIFwSBBw1MpzM/VNvdgIu8sZQI9Q6jtpVgIgmxPyBxZr0hQXwUOsA+IzdjEAD0vc9zirwziGXRETTXqVzIIGhEknuQzG19hh44Ry/TbVUqIDHxAPOm1wdW9jqFh8OJtVeK3JboYdA6Fe0Qs7TdH01VViVVwyloQ3lexJFrzEWwKq5xvGVkIBVhpJ2n19MOH6Qko0FSnS+LUWY9TqEA/4e/TAr9HmVP2nxvLFJT8R6kRP0/PDaLBZX4gHEG8kHwyec5MI53K0mDOubps0wdUwSBJ0sJGkYG1OCTpVmPiEzC7BfpMnf2xJy46Gs+vSrM7u0CYTcqL2EjttivSzp8RnBMsxM/P+WOBDWcZj6XN42t0hZeCVECun6vUZUl3EabTpvbcTbCzxniFWo7eIJZT5iB32mB+d8Fa3MkVCXBZjEHtHadvlgZxjjjVF0ABFJkxcmO5O+G17gZLeiZOOMQ1ydkVRTWapTAtq+9oXrPY9/TDMuaylRgUqqKxATXSVZlolifhEgAX6Wxz7hWSIUs2ziI7j1740zlBacFWKN6E4ozzx1k62YGCMidEo8mujP4dUupIgeIbCO09b/wAhjMIGW5qrUwQb+u0/hj3C2DE5niKjzyPrGjgOdetXLUhqUsaTKCNRVhIgGx2jvbBDjHBqFDL5RxlzTqVWUMR5WBMysyNPUWI6YA8Jr0qYdKRYPEq1tUi8j3G/W1seZzjlepTpozhlpMGUESZBm5m4nCXyTjpzLEryoYHJhavQGcUZatFI0FOmqdTOBIsVNyt5N+xtiFOZGp16K1kDCgAtOoFv0VXIJsP5DFTKZkZqtUFZSGdQddKAyabGAbFWEAie2KPGeHGmS8VNPwjxNJM97AWna2HA07NpPmiWS3JYDjvOhcXzTDwc3lhrqIwGnbX0KW6MJE+gt0w8Usz0IMEakB3HcH2OOS8t5hxSPh6mFn03MEXP4zjsYZXCEQLSJHcf545R8JUnpO6wA7XHcRQ4Jywi5mtFZkDPUhQlNSpJmVqFS252kYNUeXWVi1OuNUyAaaR2kaQIMW+Z74iylFC9c1GgKWOq3luZa/YDHtHP1XNNNQAYEhmpkFwL2BIEkEG3bGZfqrgSVPAjFqTpjtAXOvC6ldKisaXkGotIU/IMjk/Jlxx3hqqXuAbbHbHauZawSnVCgeZdPuTjmKcNpUayU3BUupAltmtB9tx9MP0WpayvzHmBqqNp8s6xl+afslDKIKMq9IGdVwQBaIieu/fFjJfpEpmo2oSeiqtxEbnWZ+mF7mfKpVbLU6lRaaCmWkqWJsBAA3/DG3NfLOVopRWnW0FUJHlJ1aiCGJUAgnbbYDtjprrABIPOZLZY6uQCOMQhxbmujm8rmWCuEQmmSw+8yyAPNPUXIjHIqeYdqfg6yKbNqKiILASD9QBvhr4O4ThmYDQVqZmBfeyKb9bjFXKcOARyqKXkeYTI0i+ntINzGAStad23PWatQNiDMQ6aFrAXxdylevQ1Gm7IG+IKbGL3G3TDBwDkhq/6yW0LJqaTB9gN4i8/TFvmfgmWFIGlVZStiCzPJG4M3B+eLjehO3vM/wD07gExU4nzDXrqi1apdUnTIURO9wAT88UqVMsQBuf6+mCNLgLVKoWmfKROox5R6xE3tbBzlblwPXdPEAC7vpJk9gAffrjptVBxPVUM7YbgRdXIEVfDJDNIHlBNz0Fr+/rh7y3IVM09VSsFIElRuPqIwZ/3UViAjo1emCaT6SmsdaVSR6yrTaSNsVchxCvXUqtBwwOkrEGRe38TbAbmtQGv6+ojvCStyHPt85z7M8JKZgIw1RcFTZgL77jaD1E4PnlfxhNNjTlfIjsVJ66pvI7E233nBvNcl1tXjuJqafKutQqD3LS7H93y+pwr53jWYpoaSsyhTcxLbRo1GfLHQbfQYmd3ZgqHkdZ40qo3t0/WBOX4NaStRwFZj4ZUMIG/mBBHp9MMPM+Ro0KOXSkhSsyk1HaZcMPNJkyJI6d8D8lkfBpDVrDVLHSLgHbfofynBmnxyjWzJqZ5fEhfDSBCKRPxKCLzFxO22KGbLZHacbT+GvPUwFylkteY1MR5ZMsYEwTcn0k4M0OZWUrDQkFiDuSQZF+pB0z0AxW4airSco/hipUKjWAfKxkEzeyCcQcy0DTUeSmAbK6qy6wBOqCY/DphDbbHIaAUYKNvTrA+r7TmFEaAbAAk6VUEwCdzEx8sOWa4CuUVQ1IMyk6fBqiG1eYLVkSQogalPcRG4HlBVDVFJVajrClhc+in7vcne3acWeK8TrIFUkEg+XczHW52+mGmxlsCpxiMrqVqy7QTRzjlSGctchYMRJlmsLgyRBPXGlarpUn6YJcscLetWZgq3mfKI9fLt3xqeCirm2oifDWSx7RvHzsMESNx/OGjlK8AcnpKa8OZqYc+QRIZ+o7gb7+2KeQyniNqYeUfie2CXHmqo3gz5G2jrEb+2LVHJFaDOtlpqfqB/PB7uMyYr/aPrBvGMyRpRdzvG8f54qZrhppjUYU7FSbz+W198T5HINUVqpmZ8p9ep9htijWzD1G85NunQYMHsIojAyZvI64zEZKk3aI7Cf44zB4gQjT8j65PlMiD9L4JcM8XMNUcUi8t906bnoLeYjeBfD+/IWTp+bMrVqVCbpRWo5nsypYe7kYr8d5tp00FGhl0RUIgOokEfuiwP1xGbWsGEX85VWVpfLN+UQKJdKwsQ0mxkHaIg3+RwzrV+0UCGWDEH+fpgbmOaGqOGqqutZ01EEMOvsRMfwxZ4bxFfMNpuAB3xNqUYgNjkS/R3puK9jA2TpUwagqZtqGkHyolUs/7o0wgkdWMemOjcM59qNTp6VQyoA3nte++Of5rgFavULUabMAsu0Qq6epbYWItv6YfeTOQGbJLUNdPMxYBBOkA3Gqd5BO1pw++9ak3k4kQp/qFSOIZyHFQrvqAJ1SR0PUgTvBwxcS4spQQskeZe4Pf0wM4XwemaYRv1gQmNQAI6kArHffAXmLiuVSr9mpJ4mZbyi7aKZgmXgwY/ZAJ2mJxlD+u3l+srbanxCUs5WNesqKfKtz+8fT0GAnPWURSsjzAEKdoP8R6Y34tyfUpoaoda+gSVuD7gdeuxnAHhnFEzFWkM27eEDBYXMSNzvEWJFwPwvXTbLA6twO0nt1G5CpHJjhkqTZ/KUWVgtfLgghp86xb6wCMD89xbMZ79QlAiqohibadIAhjEDb59Jxb4vm8u1fxMtUIEKumCsgLEqeotsR63xTo5nwVqslSopqsCxZ7E99p29cXV7ivH69pm2NWzAt1747yDi9RaTZXIU2B8MFqrbAuVYke5P8ADGlDMnTNM37gxixleUq7oa2Xhw0NqNmJBmVBuRIFzBPbuC4xn6yOUrR4kiXAAaANIU6YUj5TI3xfpWpas0W9CevzjjZYreIvGP8AEKcH5gGVqEVJIaCQOhUyCY3Fz+GGqllMpmdbVQ76qeqmWBWA7G66Be6GCR0thCyYV9NKCSRqYkbsT3/ZC2HsThr4dzE1H7UUUVGWklKmAbqUDFViP2nJ+fTGfralbUF04I4/aaFQY0Dv95idw2r4TvEsFWqoJsTBMH5acPvBeBBaNOpRCioirrQbsI3J6nrPXC9Wyy5hKVMgIQjDyjcsCST6ksTg1yJzOtMnLZk+CwmKhJCk2UKxmB5fhJtiK0M3w9Y4k14B9IwUeDUc8p1VTTOwAidQ336YG8Vy9DI0xSqZvNEuCfDRyfQzFo94n8rPMlelR01n82oxTei128s/EBpN572E+mF3Ncu1M3mFrVJGXRAFdZeZMmW9OpO3WMBXg8vwIDWv0Q5+Unp845cUtEOjAQNS2PzBMfPCxx7LVKdS41B/MQBMHp6xB3w0c08qZLwD4baaiix8RmJPQFSxBntGAuf4pVaoamlStMaCDuZF4v8Ad7fywTY3Zr5++Iddjj/k4kuTrU801AFdNW6ySYfSJFuhgQelx1x7xQJluFD9QA+Z+J7G7aibkTIjpby9Jwp8Qz2pgx1AGIAFwvcTuThr/wB0c1UTJtma2uk1ZQtF/ui5AYCJJHlIAtJvhwRUxuPJ7e0mt1BtY4HA7xezHE01BqqmNIC6bWHbpNhfG3FKWezlNKj03anfRpUabQC09TfqRPTDtzRUD1qdNqKqtCGhtOmWmLdBE29Bjf8A22opHQFYKYMGV6Na1/QjCWvAPkXntmH4DMNzNx8olcV4WKFJVFB/FZlVajMu8zCw3ofu9LnA7jWSqU3AqsCxW2kzY97W/wAsMmQrpUvUZQ3xKrkLCm2oTEmLSMQcX4QHzChmbabkbdMOV2HxjmcakdVMl4BUNPL/AKtZqOIQSBJO1zAGK3BcwtLLuzE/aHa4joNr7G8t88XsxkKdSmcvUIUH/ltbftOB2ay7oQhRlRV0jvAESDsfrjoOQR6zpGGBHaVOMZ5KzURTOp1J1WNrR+fTHnGXbwkooRAYa7iTO0LudpMdsZlsohJqUh4d/KpPUe5P59cTV8utZvFpr+uUeanP+IDrhgwMY7RJBbOepkWY4hRTQilhTUQZBmcL9d1L1HX4emLWcy5A892J6yI+WCPLXLP2htLWQG/ST2nsOuGLhRmLcMxCxWJx5hg5ryVOnX0U40qIt3vP8MZhytkZk7DacTuK1jRUBXZdI31H+eE/nV0zaFggWuonWojWB0Yd/XFzMJmXQHw2AaIJsL7XOI8ry3UDBqrAlb+GJMzYSdt5sJ22xkW3qvmzNgacMuDOcvkKnh+IVYLaSQYvt9cXOA0HqSttAKhzIBUE/EPaCY+WGvnTiOjLmgSTUrMmlIGyMInoCW/E+hxe4LyPmMkzVaWZpGsRpKaAQCJlTLX7TbBHWbqd7jGTgdT+0iFHh24U5A6mNicOydGiiBoomDWabNaJfoAbAn1AnCkvMK5SvmURm+y038pS4Ja8TtcnuJg4ZqGfDUmStQVqzKQadKQGHXcWmD323wNzuZOnw2FPK0zBIcAmBuEQHU7GwkxE2xFpWa07CN3rk8D5wiwB8TdPa3OlOkpIEXMWUByRpGxENqjYH2wAyPAKOXFNqzE1mcF6s2lpLWERebzi1mK6kP4KNpJBZ2UBnbYSAISmDBCjqJN9xXMfBKqqt2IO7SCDG1okH540wErYqh6xVtu5d7jpGOhXpvqKZktS2/5csdPQGQvYao67b4W+YeWPMzominvpJnbrMC53PSZxU4fxA0BCQd/iBtIg7C/4Rgrm+aMxWolXpqpiAxtqPYesX+WPEMhysXXbXcuCeYn8Pzfh1UBkoCWsZMCZjpMSPpht4PwhM5orOpOXpW8PVHiGBcneAZ98AuDcBzK5ihVSk+hXUs8CAOvuIx0TK5E5kM1N2UkEREr2gizAxfHb9SE8v2INKJZ5/SFMrlSlOmcqgaiVGlA3mWLQJMEfPthd5j5IapUNfQPEYeakHXX6NB8pMdJHQ9L2adL7GiUjUMTLAXYgEdN9u0YtU+YMu1KSxDg/eBDfj6Yjqudl3IfaVDa/lJ/mInA0WhWSnXQhajaNYBUqxOmIIkkEi388FuI8qnzo0aXOosJGqI8xI2GkYF8/Zg1KNDNR8RYar+YpdD2nSCJ/dHbBDnLimYGTUGoCK5VSqLp1SCYPaYuJvP1qWzeFYcZ4P0jabyqlTziCM/xmlRI+znxGTZgDpmIgTdvlbBvhfJdepSNWtVQORq0knf1IsD0tOLGU5Jp0qVN31Fx5tUSJ9pnr6HDMckWVXp1USm0GGG0bQwN56ddp74I2heFnnDWHLn8pxzNvWp1mpVdWpDZZ8t+qidIB7jD5yZzJTZWyz1WpllOkWBW+ohbbtM32jGnNHLC1nLU2V2AALG0+mx0/U7/RCzWWPi+D6gCenSJ6j1x0lNRWa2kxralxYJ2l+KUssDU0K2oBAAvW5Et2iJPecJ3GOAeNXq1X8PLqQBoALXAu5IiJkfzw08G4YPBppTLNSA3ILFWgjf70Hr2JwTy3CsvXJeozE0miosWOk7GGuNjtjK0jLWzsTg57ntLrQroDj3nMuT+XlrVTUqq58BzvddIjSe5g37XGDvFOMq2cUEui5ZPFJgaL2WTvIIm3Y4ZOL8UoUqgEFVqTIiDEEyAY2gY5xxLjTVlqBD+pE3ganHSAdgdv6jCq1t1l5fHGCB8u2R+v2IW6umrHzz7ylxPPiqXLlmV6pYkWkfCoEnbTH1NsDM1xatTp06YrsylLKb6I+6CbwDsptbDfytwmmmXWrmKNZy5JVfDZ1HQeVbm/VrdsKvH6VNXrqaNSk/iBqWrUvlMagVPSZI94xuVmsHaBkA/f5SB1Yjex6wpzNRevUy5pKXp/Z1KsOnRpPTpbC5ls0z1LFixsNLXjsL7egwU5c4hUpuDTa4EaTcEHpHrgtR4utAu2XpU6OoqY+K5jUO4m8CwGHm5lUVYyB98wFUWEvnEA8S4fmESXpVgn7TgwD3ncD1x7X49WZBTYFitgYM+xOGDPcyvVDKRTK9BAEn70nv6DAPjKMxLK0AkeQQJPvvcHb8sKB3HBEdjaMg5lXK8R8IMrjUZsO03ucVDmagqeIgII/Zkx/lgpk+Arfx4pooJtLlyBMWaQY6bHuMHP9ryoVF/VhQASdC6tzqFtKqpBJJxQlJblR/Ena3BwxxErO5x6ssRvecOnDa32bJqWMMw3Pc7mfnihRSmu1MNfVGuJJ+flp7kG7G+LtbPUmpCnWBNNpg76fW23S14i56ALaWUfKHVYC3XmK7ZImrVlxVho10jKt1MT0uMZibi2XGWKrSqIUYagZJJ97Y9xwMT0nNqjgzvacTo6VNOnWzZYk/8AC3S+8uzBQJG2oegtirn+FcQrh/Dp5bJq0xULvVrAHcwBoVo6hjHrviryrWqvlDAVwhMai1vvCBtcMYPocMNKqXpqlTWC0A6NRIaJI69PzxT/ALfXXwZOdS785nztnMnWGZqISxq06hUsZJDI1iSZtaRjslDKNWQVQNLsNTJMhW3aD2kzcA3wC5i4egzdXRMyAwZbltI2IkGwNz2xSyXEilanTWogKb07yBIJPlZWkLcEm0jpbEWrS5BhRj54j6brK+ajz3EdcpVClWSkGKz4hkgzGnrE3vftY4HcT4K1aqtQBCm0g3I7AxBj+OGfN5lBTNQwA1pI7/xOBOZ5qoU2VVViFA7Afz3x8nTXe9hsrXkcZ7fOaNl1eOeMzWpy4UCUUcy8lienp7AYhy3AXWgyu+shmVmb4R+zE3jufe2DFDmGidLkHxCI09RPQYkfPUToTUSajxpIg97jt0xUyaxMk/P3+UhVKgS3rE+vyl4RqNMqv3gpImJM3sB6Tvhdo8XNVWp1qfh/epkoYJHvvbp2n1x0/mbMtTDsFJDFUFpAJOm47Xv6YU81l6ZGnSIXzaj90L97v6R1mO+G6bWPcjeIOAcA+07/ALcLBio7c8+3vJslxenTogytJ/2V1MD9VA+hwH4lxRSNdNmDtAqaCR1PqJsPxwdyVXLeZky7ZnQvmckR8lNvkBiHiHMi706CKOg0j+V5vtgkqRW3qOZUui0wwDnPr0lfhfF6QY/rBTJ+8y6j9e+2+IeZa1IIACamoSajeWAOkQAAe+K3EM8rkF0AG0qii8TBi+89/bHmWKU2DPSSrSmGDqGj2mYPXDDp8P4hESdBTb5dOxDfPv7fOUstkGzWWGXYFUD65AvG5WOkiYHY+mC3M2Up/ZgCCAHSCRGmNot2wdfJrLGmAqavKFA2nefXf54z/YyVmRGBgsCbbxfuT0w0EA/XMOusVjEDhqqhQ7s2kXAI0kGI83S42E+hxbTjrNS0FENMW0AREbEEE9t8N9bg6FSB5egO+3pgPS5XK2JhdpCt+U97/LCWdm6zQpanHmi+azURqRfEputj97VJkEd/beMc/wA9lmr55Vg02d7gj4Qsb/Tb1x2qvwZGUpRPki5mCD374QTwaoKj1KxEawo66VWwJO94E9sdqvZd2ewPMntVGHHrHHLVPDWnTdVDrDJPwtEkMskeYEkROA/EqmuoVp6xUYHVpiY6AwB1JMknrjU0q1Z1p0mkKfKx82hf2iYgn9kdoMdrdLi1LKP4QJZ3MtVaJJ9ew/r3gYlWxgF+4/c/xJk1DWbhXwOmf4i7zFyVm6oSHeoBvrNxO4AE29MMHKa0svROXYqKkyddmaB8SkiQdjbaMW+J8x1KNPxB5lEj5xse2Icvzdl69NRXoBy/SASPabyT2M2xdVZYVwx49sT20ofWWXrKGYiqAFVQgZmFxuWLGCIn533wu/pBSlXy9QKy1GUqVcnr1g7ReLdPxI1+GJmFZclmGtvSeQR6BjB9Lz74UeNhKD+HVdmcAEIQRqMwFvt74FKwto5OeuJSrI6HdxFThlQqWWYB6WNxv0jphx5S5GfP1HltFJNOpo1TIMKsneb3kRHphbynDijuzASWOkAt5QZ62tePl646L+jnmYUXNGFK1mGkl4ggAEXW/oPQ42mOTM5VIWVc5+iR0zVCmtXXRqMdblYddIk7WOoSBsPQ4I86fowy1HKVK1AulSipcS5YNpGxB2nppi8Y6W9BZ1G5Gx7YUeYObKdOo1Ip47fsmyr6Gxkk4WxI6xi8zinEM2SiglCenlHlMzrmzXFiYMYJctcupms0lLM1KnnWGZSpAY+corRYkRvNifTF/mUIzNVSktIlgsAE6QR6AWBvgblOKQwZiINRR98QymJLAm56ETjSos8SrjiI1NJpsw3OcGOvGv0Mqo1ZWrEwCKgB8oI2ZQDIHe56nATmH9GVWjRLIwdVH3QRpHte2Oj8r8cXMKGFQOpBAsQQRYhgeot0xf4lmqdONbAK1jJtjPtst6GPrVOuJ8u1RpJBm1sZjpHHOGcNqVWNKjUgGCVqlFPqAQbfTGYrWuwjO0yZiufincqPC6ajSlNFW1goi38rYubXPviCo5vBAmI9P9cDeZ6jeA6q0FyFjaxF79B3wRU9TFZEUOI8lZqtUq1qL02FRyVDNpsRNiAdzA7wPlixy9yy9E1jXphW06EgLGmTsQSSNtz02GHTg1BadJUUKFUQApJ/PC9zPxBkR3BMshA9JgAD6z9cS/iGsZtOKCfi4EbTWA+8doicf46Xcwx0J5VUdQLSbdcC83knkxq0mAGupPykkY1bSLtuTcCLdj39cTDirnSEpr2kyb+vrb+GCCeEgCCFUK3JNhntCqwN0GobT/ngxytl3fN09RB809Ol7WGKbUTUJhhK9SNybQO9x8sH+TeEEVPEL6oUgW2nf+vXEeqvWulieuIwICwK9IQ5nz6sxpEakCkt7RP4nCRxCAiq3lQEXWNhYgD3J/C3XDZzBlaY+0VQSNSKu+/mAAj5nbucAuK5YU1Sxa7CPQwfrvjH/DdmwEchjNdgUoYnjpB+V5iOXZhTRzTG2qJkiDtYdxiU5upWQimNIA3cRHz63xUdnVmROoBGnzRG+0/5QcZw56tEHVTLo1yCOg3Amx26Y3dqAniZbHIGCZDQYyAShO/kNiJmOkEnofW2C/EaWmiGJHmJAF+n8BIHuMQNnqFUzTULt90AiLxb+HUDHnMtaCF6In4t5mP1P4YkstLKBjGe00/w7TA3ZznHMvcM5U4hVo06icQFGmyjSnhK2kbRPXbDJyvwPMZeszZnODMDTb9WqaY62N5n8MEuC0DSytBY8+hRHqRefQTfFLm3MmlTWmDLVfib02PeBfscLNjYxgflJLtodmz3MVuP805hnJ1tSTW2lRF1HwzsfXt+WB+UzTF9Q1yvmOmoSYAjraZE/P2GI8xS1EqVXQG2G4IXpYWgXsPYY2ytKpTLRTlSNWl5Ukm3lncwbDDyVQYgilmUP2jLyxx6qtXRXdzTZfK7j4WHWYHkNhfri1zdktFOrUVnUlLABSCTAv5SRY9wLYBZ3PAtAgKOxvYDqDYTO/b1GGqmoq8PpqSSSrL5iJkE2t2EfTEzgY8T0hWqVyien6zOBZY0sihVRqKktM3+l8c04hzJqMGiQ4kBpnv9cdW4JmJy4ViNSWPr64R+aeD1KVWaUQ11k+skfI/mMY+juQ6p945PIP6GL09FlVSp+YkeQziZiiVag1WoN76Y9RLAbdRO2F+vxLwTpdPhJBX1Fp3/AA298W6HFM1SP6t5BFyN4G1/4jEX+02SpqrrqD97w3r7j8sbyAjPf6xzhScE4mmX5vFKor01b1GqdzcXHoD9O2HCpxOjn6SVggFVBcGCYO8HuMAEoU6g1DSVm2noT09MWOD6KWYpo6r4bNEk2vafeTM+mF6hBYmVGCIlgynC8wPzNlfBzDK0Cwi1vMtgOkyCJ2tgZTzZBJlpiB5pkxBAtFr+aMdE5w5WqZlEejp8aj5G1feUEkXje8iZG+045zmaL0X0OpVxtZfLFyZmLnFtDrZWCPSAwIY5jVkOZ63gCmKjGLatTE+0z09cAq+bVNZZqpZj92wN5E/O9+uBKZ/TEGLXBgAQfT0P4YmoUKlY+QWkif4jvg2UDkw63x0GZPn8/MKp1A0yTe8kfe7rEyOtsUeGFn8IqYUKULwQbg+RI+6fKA2436Rgjl+BpT3OppkxcA/kPYnFvLtpKwCdO3w95n4scXVCtcIJ6ylrm3OYKNWplKxRap8SmSwNwFUiWg9fNYhpGL1XjNXMgGpULQbao/gIxpx3hb1ZZCAxnfqrG4Mg/wBDAjP5GrSJI+AtY2AvsDBte2NDTahLAN/WQ30uhO3pNjlQS2urpvYQD9Cf4YzA2rrJ8xj0kAj0Mx6YzDGUk5DGdS1AoBrB/OfUqUKsksJ7C23yNjtirxXKENTMnzP1EwYMCO2+GFTjnn6T+cmyzJRpWqVEZtfVBOkEDaT5onscA7NZ5R3iVUKcmONfMFUGmGY/KO5/ywjc65kjLLTF2DW9QO/yOKvCeOZrOZZWqqqBDArMSqtcSxAILELPlWxO8dCUqPiOv+4iD/FrbGfdSq2q1j/D2Az+sqQkqQq9e8QMjkGeWaQvWxkx1wVp5CoQESmy2sRJsfSIBAB98Ni+Ey3d6QG7AU2Uf2j4Yj6Y1zeWqUACrsw3EGlJnqv6g6hFyRti2s1XHCtzJnSxOT0iZkuH10qEaKkb7EyB8u+H7hLsmWMDSxN5EHAkZ6o4g+IZ6a6f8KGMoPLQDUBRkH/MkGSSVjQv3Vb6Y5qvwxdQu1yR9+85XdtOe8H8VIekfELKXMKSpMEGdtyTE+2DfBeM00WGpeLP3mpta23wnFPL1yKdOJBAr1ARYgswpqR/+T8MWqGYY71Hn1dj/HDqPwvT1oE29PmYVmutZdueD24lvilYV10orUBOolKVSSYjooH4YGLwRP1ZWnUOgzBo1fNBmD5Ov4YZ6GSCqHc6iZETIAIsetx6/hiDM0KVQ6R5SFBBFyRsAoG8kGT0wYpqHAXj6xYsfHWUM9l/tBOrKlD+2tJlb8QPxwKzXKaO661rAswALABTAkAwZghTgkKGhirDzDpiRHKMDpuHT/3jDG0lR52iHVq7a8hWIlrKcdBRa7+UfARBiRv3O/5DA7i1enmCp1OpVYGlHJ+un+oxZ4SNNBQdxm4t/awNGbcrd3m332/njKfTV7iMdDPG5mHJm9Hg9KVJ8dipDA+AZnffQJn1nEn+71IqA/2pvPrB0EEGIN9HW0jrGLnDskrr4jSwU7E6gY3kTInpIg4vjI0XTSaSKPMAWgaSbySOyi24wJrTPSMGosK43HECVuF01UKtCs46yFH5wcSfajToaFyzhU8w1MhjubPMfLA/O8OFIh1EoSdLlYmPTGZIgvAEFkdfqjR+MY6aVI5EX4r56mXsgNDw0ANcRtHUYIcR4YlZNLXG6nscDaSa2XoRTJB+Y/CMTZHiQRtD7kwMfE/iOmsrtJT14+Rn0mnfxqge4EVeN8uNTcFIKgEkxBi/l9rTbt64AcQIZGSxIgixsfeL9R88dI4rmkKNaSELqDbVpkET3sfwxxvPZlSdUNJBHl77CSTsRuRcEbY2Pw1rrQRaMESW7Yg47y3k6rUSpFQAN8SmY736Eeo2wdqZN3calKxEGZvv9MK1fiLVB5oO1gAL6Qs27hRg5wvmCs9eilioYAgge1+vfGpYGAyJPjPwnEfuMVnp1UKsQ2gTBs0bziDN5zLZhSmZpQT94AW9j74r8a4mWZWZQFErbp2t7YFtmp7fLGbpfEqXYfU/5ldiq4B+UocS5JyxvTzJAudBAb2Av6dcUsqVVAq+VdOoxvpNlX3PXucXM7mwoBO2odPX+h88C8s2ny7wsAdzTOoD5gTjQJLjmTqAkIiisvNlp/ER0P7K/MgT37Y1etpIGx7fs+nqcYrg0qg75gE+ofzD88VqQPiMzbKCzHsBcn5CcCK88mM3+ktVK604ZxvYDqx7ev5DFfP0wzGdJVxAESPY+u18CaNGpXqtWZimny0wv3Rv19InuZ9MbMXUtJBPaLN6R904bswcA8xtBIw7jynMC1+HgnzHURbt+WPMT503DCyuAwnpPT5YzFgLHmZZVQcT6qq5tVksQIHUxjnnMvAKOZzQzFSKiqoVFBs4WSQxvKamJt23vjfiHL1NaT1aoUMq6tNiLXF9yJ6f5YCGs0Fw5NtMdALkAD5emD1JNfCHmLoUPyZZznF21rtpZYSBAT0UCwtb2JxX+2EugmNUyR7n/LFSrnBVpiAAaYCm8/3vSbY8NYGrTgep+ZH8p+eM4DzTQPSTE2zAE9IH9e2GPgWY8WlUS4galVLGJ8yAkGFMLb1bCx9r01KykagVkT364Y+UX/WKOmkn6qZH1jA7irZHaedQy8yk7MjME0qD+wZhTsJ7gYjqZk0qRc7gO8n0UIP/ADfEufPnEDSNNhpAFmbaNxgZxqsSoWbEU1P95tZ/B/yx9Wjb1B9ZgMNpMNuujyH7lOkp9zrc/wDiuLPB8sajllgKv7WzHeLiPrgTnczJJFw9Vo9qaU6Y/HXhs4HlTRohiKiW1NBUqfce0DHWbahI6kzgXJGfSBuYK7gFBSCVFIdhJKsCdM7mB5pn0xYyT1EqJqdQ8FXZPMArkupUmPb/AFxq4LozgF6lcksq6fgVosSQAAfN8hjelwoU6VMrUDLeCR8VxDEjUIggbWvtfAcEbTC6cyfiaBCjqI6GWlmnZjFht73xU+16mJ7Gn9fMPzwQ4lmA2XK62MCQFAAsQQSetrRgHkRZgf26X/kcEnK8+v7znfiFck48JjAH/Gj5frDgfWKbAHUfpi3wITlnJt/xQP8AjnFKgw8YXI8xuBMRJ2+WMuwecwh8Il6ugo0wXovIgB6ZsZ3ncHc3HXEOUz1Qk6h/1AC7MCGcEFdzJDe0eY9JwVq1TURUDoQxuVBX6jb1xrUddVJBo1q2si/wSAvmiJkAEeuEEnEaAJ5msm1dCz66lRgbfClLcXJ7HphUydbRWQn7tQT7Aif44agWWGLKdc6zUuuowdVmIAHRY23OFLjULVbS4ebyF0i8zA9xjynPE4wxzDvDlCqxJg0/Jc/vRv7qPriDMFGqq+5FpBBAkG/1H44hzSioa9PWEFQzJ2h9NUfnigWVVImEQDUewAiP7RM+2MvVLizM2dH/AMPXnJH0lnPVw6KIusj0j/W/zwucZ4OKiAKFRgR8MSQBEWuBHpv9cWqtfWAzyqH4Kaky3qx3viL7L0CUwe2nUfrIv88J5B3SoAEYi4vBgrMGLGCLzG+xmLgdcM/DuV1pr9pddBsFWbeYwXPsCSP9Me5eg6MGAUlejeYfQz+Zxb41xzVSGuxLAEdL2/MjCb9RazoidCeYKafGWJlHNZ2NSnY/EJFjsRfcGJ+mB9Tw0UOwJLfCoYj640r+YINQMtFj8r+sb+uJGg5tp+Gilh6xA/HFjARY4EhzKFl/WBKYOwli1rj8cUq2UaxU3EEWI22/l7e2JaLkkubuxhZ6Abt8sbo0mZJ9TgxlJzCtKNHP2qpBVioOk7gqTEe2o37acbZbO6qVVrS4C37Nc/gCMFcvU1kAXJ6YlqZTUbHr9D/P+eGbye0XsA7xeqsyAmmywex1D39MU6euZLMZ39Zn+WCedy51FSwHvf57TB9e2AdTObyRY/lv+fXFCkN7wWWysAk8dptnWEKJ2n88ZgRms1rPoNvX1x5ita+JC1nM6rS4pWfLIatQt4ilumwMKfmZaevyxJwbMB00kwYBN/67fjiHPUdNZqakBaVNaYEdlBt/XXFXlzMXqT/06kT6ET+Z/DEhfxSW9ZSF2AAS1rYVimo6SpK/LFWhX/XoDff8/TF7iqFXFSfhbbsDY/KMUTlS2YEWN2WbFrTA9TGEDhuY8klZZzJirUtvT+l/yvhj5GLeKCfu0mJ9I8v8fwxAeTajMxqVBTijqYXJE7DeJsb4vcKTwMnXqE+ZpRT/AGSR+LGPlhTnPAns8QNXrhnGmfPC3HVto9IYYqcXzI+0UxNi5f8AurqCj6FfpiPx9NWZ1eGGeZJB0AssekhRgNXzY1X/AOnQN/ef/iMfVVDBA9BMN+Rn1jdwbJMyUBBYlC8dzVqO8f8AaVw28Ybw8u/6h6c2nUY+h9BgLwumBVSmAx0+GoCxPkprt8wcE+Yct5FDNWVBLP4vRRbyxuxJgDuRjxPK59/3g4649p7RreBl6DiAaw0tInyAs3/vH1xT+0CaqU32TXYHT5Z1AGwupmR+wcW+a281FB5dFKY7SQAP8IGAzOQUCMNRqBGH7QkKAdvL5jNwdvXHKkG3xO5yf1nXbnbDlDPoMoR4xDGm3lVZ6Rv/AFvgJlasBj2qUf8A1MWm4ggoMFpJamRqIMm0Tv8APA3K1vJU9Gon/wDZhqLgE/Mf5g55hPg2ZH2Z42+1mD7Gf4YgytXTmH87JDOJUT19xbFPgOZ/4Vx2zLE/OTi3l6pXNVBKA66g84kfF09bYybuHMMfCITrcQJq09L64i+nT3MHviEZVh8WpqgqGHBOoxqgAC0RaMWM07ePSL6NKgk6Owk39bRiDPO7UKR2eAxgxEhib/PE+OBDBxkyq9YiodaoTJVpMXvdvTr/AHjtitzbUGpdPgACQRSJPY3t7/XFMIFVEIIR2Yuy9BJsPXSG+mI+OPlQg8HxSZEF9MetgJ/0x0fFBB8slJ1BCetFD81JSfloGK2bgilT3B/WOO97D6wPbHlGtNOj71Kf4o6/i7Y0p1x4hP8A9sfgDP5fjiK4Zf2mtpeK/c/tI3aSWJkkwPluB2AG/wBMbop1BBY9fSN/kPzx5Rpfr6SdFSn89ZDMfmTis+bhHbqWKj23P+I4mYZ4EtV4SXMAmFuu2o9T1+WKfG0TVoY2cCZExexHXpv6YqDN+sAECewAucDaHGxUQvvqup6qB8IiZ/CMeFfyhJYAw3ciR1KpR0nZHX5ibH8sXMwYr1R+2qn/ABKPyOB+brCrT1SsixPUTtPswU+040/2hrppU+/Ss6+nwt9N/lipVJibwK2wDx1HtLNc6Uq/uqiD+9JP1xPSWUYjYaPkG/ygYhAFSUn/AJyQD++hkD+8DjTgdUsrIbNo0EHut1PziMcYcZilbnEt5fMeHTZwbuSAeyi388RVs5piPu3J98Da2Zmkv7sg/WfyOIaVYkN1Mj6YJUIyZwsDJ3z6klm+LuAbR3t3xRztQVqRBABmxKkGx6Hb0v3xYOXUoWWBIkEWxRoZzVYggj6YYig8jtH3M+nXwzyGEX9VzGMxvnaWl2HrI+eMxpA8TGnVs7fOVf7bfgqjHnJ1Cma1QVAzLUqBDBgywsfYE4zGYzavgEtbrGjh3AvtKsS+gIYkCST3vYdMe8yGm60qrKSyrY7EeUmR2uB9MeYzE9nXMYvpB/Aa9TNPWrMYYUkpGGMFZLCRF97/ADwQ5zz4pJTokHSX0nT3hqhO/wC0v44zGY9T5tSoPrPW8VnERMvWYpWabhVX/vcT/hRh88UMqmtqqn77pS+TMqn/AMjj3GY+oTqfvtMc9o9LqfMPpME1KkSYtJA29CMGeJcPq06dJalTWPEQkaiRc6RuOl/+70xmMx61sbR8oKjkmbcyZyMzVYiQiU1j+0CZ+sYWsnmZZ4EMJIP9kA/mJx7jMOoH9Ie0B/iMO8V41VVa1NXIRdSgbWnT+AOAnDPPTrD96j/6h/ljMZjoUKgx8v8AM8DknPzmcv1tWTr/ALtaf4fkcXs5WKZqqVifEfcAj4j0OMxmMm7mww/7JfzvES9KmdKjU4BgR8BDDb1b8Bi7mKJamF/dJ/7dH/yOMxmJmGDxCBypicub06mNwC9u43I+kj54s8x8Rpim9NctSQqdOsFpkMBO8fWceYzBYGRAU8Shw9ycux/+nWVh80cfmoxD40VkHQnT/dcah9JjGYzEt4830mnpT5cSbKZjz5Zz1Bpn18NhB/AYG8QbSHX9mpI+Y/8A5/HGYzCFA3/fqZVnj79IPzzn7Mw7gifcwfwOLVCkDSUxbSDHyx5jMef4R7zS/D/jb2H7wbBYMLRpP0jvubYGZTPEAubxCuO+qwI9bQfae+MxmKlHWZFhJOZao1yD4Xc6kP7JG3y/0xPU4ibZkCGB01B0Y/tD1xmMx4gQATNuIRqVh8NbcdmHX2vill6mmpBuP9DjMZgV+GE3WbGhBZRsp7n6xiwMkoGqLm+PcZhmYDcyhncgrkE7jtjMZjMMBMSRP//Z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2054" name="Picture 6" descr="https://encrypted-tbn1.gstatic.com/images?q=tbn:ANd9GcTtRfpdtRca2PqU-rw9qu-gxmd5xx5peUxl6s--3f3jh7hzJFz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2775" y="4038600"/>
            <a:ext cx="3433372" cy="22764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AutoShape 8" descr="data:image/jpeg;base64,/9j/4AAQSkZJRgABAQAAAQABAAD/2wCEAAkGBhQSERQUExQWFRUWFx8aGBgYGBocHxsfHR8gHB8bHyAgHCYgHx4lGhoaIDAhIycpLC4sGh8xNTAqNScrLSkBCQoKDgwOGg8PGjIkHyQsLy0tLDIwMC4sLCwwLCosLywsLywsLCwsLC0sLCwsLCwsLCwsLCwsLCwsLCwsLCwsLP/AABEIALYBFQMBIgACEQEDEQH/xAAcAAACAgMBAQAAAAAAAAAAAAAFBgMEAAIHAQj/xABGEAACAQIEBAQDBAcFBwMFAAABAhEDIQAEEjEFBkFREyJhcTKBkRRCobEHI1JiwdHwcoKi4fEVFiQzQ5Kys8LSU2OTo+L/xAAaAQADAQEBAQAAAAAAAAAAAAACAwQFAQAG/8QAMxEAAgIBAwIEBAUDBQEAAAAAAQIAAxEEEiExQRMiUXEyYYHwBZGhwdEjQrEUFTPh8VL/2gAMAwEAAhEDEQA/AIuN5NKaUs2+SVkZv+clVkdATAdlKsDIM3JHtg5xTl3hzZQvTytC8EOYZ29TfVc4c62RR6RpsoKFdJB2IiIwhcM5dzdClmcvGugtTTQ6sEa5tpPlExuDM9BhuqBarIPT74gUnDYM5/ls4n20UqOVTSKg1lmdzokajDNAIB9cdv4fwWjWPik6isqulgRH+hiPTHN8z+iRGSrVavVR11PUBRCve11PoLnAb9FHGK9DPpRpK1SnVkVKa7Af/VvYaepMSDG8YmQrbtKseO0ccpkTrfEl8E2by9NT2UfW/wCAwqUecqFXN0cutQearNSoTI8omCfWNI6YK/pE5ErcRVBSdF8NidNSYYkQDIBgi/Q745BzLyzmOHVFSsUlgSppsWFoncC4kdOuJm0Qe3e7nGeB2z+874pCbVAz6zonPearoamZFJKtI1JlmJhBYWXZYG8nck74Wv8AfHMCrQqZZgNSJCKWIUmQ1MiQmqRc6ZuL9jPAuKtXyJpNRmotPQw83mkQGN9N+oOx6YV6GeSkigQr0yI/tKf5jDWdmyrdoyulfi9RG/hlA1spT1MxqVGd6i2EszGxB2gYp8y5Ck+UFJkRfCBgpq1gge3mJJuCSDviTiqMMzlszRcijmF1FOjHTIXsJuPkO+G8lXh2phjA0nTsItFo9fniDe69T34Eu2IVARenE51y9x1mZUaAEphfWVgAX6gT9cNObroQDRZx3Ur/AB63O2AvNeVN3+Gp909R2+WIuS+NOMtWzNZtYSyAC50iTtvcx8sMFXVh36wrhWVCsMn17fWOOU4skeCGh1+OVsTIMmLzEgbe+JjxWkkL5WJY6VG5k+UWEapJB/EnHFF4pVzGYUl9LVKm4kRqO1rmNgPQYP8AFeJVuH5kPRdXV1t4qGREEx5p+9uD6dMCdANw5wTEeONhwOBOqtWqBizFgdXl8vlAIAvpMGPXCxS4xWZWD06hYVH0sNKhdJKgqXKyOtuhwq1f0r5tkZStKT1hrew1fngDw/LVM7Xg36u5vpX+rAYpr0NSoRexIGCM84/xIjbYSCvX5cR5rV6qlahkNSZnYPSYIQV7kmZgTciYPTAvivNb1k0eRdZBItqWNoYCRJv8hg7TrqmSJpsR4ZKrTAQpCsVIb74Ykbzuwsb45pxhNGYYiRfy+g7fWcd0TVtcPEXp8J+Xfj/33jb63WvKnr1nUeBcJp1crUUUiqVAGYGoXckX1ISQVBPWd+mF3OcCbLCm9mR9tUF13IndZjscU+E83Uky6irXzAaSBSo0qdlGxL1BBnsp98DuYeYkqogpVHYSZWogVl9TpOk7nbHno1AvJVxsJ6YPT+Yqu0YG9eR99I9cP4ZSzKJTmWkM5VFTygDyTclpvIme2Pcpm/8AZq1arFvIKioPOdVQr5QoOwt2jzYSuCcxpGmrUNPSsyFksRACpcQxnckAQb4cq3BqeYpUA7MNL6i5MsSSDB9IEW7YmK2VWbifJ7d5btWzO0c+o64+cXqnKVSoprV6qrWZh+qHmJJIJBMbkTYTuMPvAuF+E+hECUKTP4M6jUBaAxZixuYsIEDAXifERlMzl3quXpK7NoEEtpWVN+gbTb0+WL3KfPuTqUVFaqlOsbuHIXzG5gmxEnDcPfWcHrOKErfmG87khW8jjpYz+Pzg4E8v5BGdXCALDMZAJNQHSNR66VmJ7z0xc4tzvlqLaVmtEaikaVnYajaT2xn+28omgU3RRWGtRIHuY6b39cBpdNjNefMe8fqLG2hv7R2lXmOuEcF/IFUks0AHSRaehM4C5TiSNXlIZIDSpna9/oRHtinx7jK5zOHL6g1Ggsm2oO53Bg3AAiO8484ItCgmYzGpEQuUgfBaAYHQyYt2x46Tahr7jOYnxhu8TscR44mfGy76SCNBn1EfynCzxXjDpQSmtPxTYCdjGwPtbELcZSnPhVR5oEIZBLdPSxwHq56lUDO7GiU773t67m8b+2M2uqzOSJb4lfQyxm+Kqq+NUALuAqkCdIBgiT79O+AtXgFBlDeHpB20lh/XzxZqlY1JUDlBq0OsET1AI636Yr8f45mmopVKFUNgTtfaB09yMUVpbnCfxPPZSBlhmUq3KyCppFXwm6ajIE7XF4xa4vylmaKioKtGokwW0xH5yPngInFzVR0cBiSG13kRaLGIw3ctnKaFVqtRigPlqsFUDqAosR7knFTm1AMn9OsiXYz5HT8opPQzUmAreqgRjMdC4Ln8vUUmlTVQDEKo2G0/LGYA6hwcbRKP9Oh5yZ0/hOd8ShTfuon3Fj+IOAOY/ShlKT6G8ViCw8lNjsbGYgyB0vfCxy5zS9Xg1ZtnWpoMWHnYSR2+In0nADhmXU52ktQqQGlgGB6G1jHbH1K6Wu6hndsYzj6DmfOK7BgMRu535rNTLulNHVis6raSLGD2MTY4X/0EZxFzmYViAzUAVJ/dfzAf9y/TBrJctUqppeFWVjqhl1HUAd/KbnHNec+ANkcyy30mXpkGCANxI2IJxhadgCR3lzjjM+nWriCZxyLnXLfaeIVDVjw8rl9aLtL1CQJPp4YMemOkcsZE0sllqbMWZaKBiTcnSJN/WcA+bOAK6tqOkVQF1bQw+EH3mPf3w6/IXywasbuYp8sVHyyaV01GzSBqZDCxiNpkEL8pjENTlnh+VpD7Uj1Xk6mUv5SfRTJ/G5nCXXqVMq9NDOrLVynW6uAxEe0x74aOK8ZoGaYc6u5Bgz0nGVqrNRuXaPLnJx9+k0tOlWDk4Pb795BxDm3K1aFPKZVHhWBQtI0AMG3N99hhr4VxNkVWjWARBJAEx5oE39DEfx5xyqng1M2zifDpWn94m/4DD7w/iVEUgroWAtYx0wy+xahx+vrHaVDYMGCOPV2qGfDcF30qSZljJiZ9DhB4Xxutlah0GPN5kbYkWuOh6Th6z3FlDtUbVIYFVAEW63677EC57457nnd6j1GEFmJOKdO2/Oekm1W5SOxEcOGvT4nmKa06K0XUF6xEHUoja20nc/temL/PHLyK+WJGmm7aGbqDa89r7emErl0stcOtRUKQYLaS4Jgqv7R6kdr4M89Z1qhU+MTRX/pM0NJBlwokaRAEzP1x0qRYFBi15qLkd4I4jwKrRzAoESWI0HYMD1+XX2x0jlXJU8vRCgg3LVHAF4F5m8CLDtga1HVlMomatmCSaYHxKsG7fKJ9YwDzWQqU6Nc9SjAwTJLW+n54RdYXIQn/AL7R9dSBS2ef+sxjr5KkuXpSplswKhaRpbU8nr0mIIBnpgDzdwrWHdLtTkx+6N/e959ML326sz0KbqyxUSZDAsQwgtPYdut8HaueqvmX02Uk2P7PWetx+eBsVqnBUz2mTx1O7pE+ceTjVtzG0mMeTjYEy5hx0/hGbq08oGczZQFYFTcgWMmRB37Thc5O5fo1KNfMZoEopCUwCVJcxsR6kD64PcvZCjXqMhIGgxrYzJ2uTeBe21vXCWdHyhHSWUVuMMpxmK/NfGPFqGCPL5YBJA2nSfU7n6W3qcK4OWGthaJHa15PT5YdeJUqXjEFFq2jUfhCjr73AHucC+YM4q1aCwoNZRqjYiSLyYGqAOkCeuJVYnCIMR1tYRybOZuvFHpcPWkabA5hmAmIa58xkW8pBtGwwDr5RV11CJcAAA9DsPxODT8TWtmadJS7eGWIDMpCk2A8qiSAY3MdZN8D+YuHFdAXSNTGQhkAzt6ETO/TA4Kvg94VbArkcntLHBwlLJu7UwzOWYGbwBpUe0+b54Vszq8FfM2nUfLJ077xtMjB7jua00Epr6KB6AW/IYGPQ1PQpDq4H88MrOMt6mdvpUeX0A/MzQ0qlBRqBQkSPUfLBXlhdDePVBgg+ExI+LYsJ3PacEuZcnTLrrkm8mdgLAAWi4ues+mAlfPgKBJhPhE2Ht2vgC+4cTq6bjcTxDtTMPUqkgPLGbwWETpXpcmScecYdvAKeG/wQaYMgH6TM9jjzkviCyxrB3dzAYXib9uwv7Yu8y8wVqalabU0U9dSs/0WVH1PthID+JtC8DvFsyBMk9Yp8Io0zT8BqU1ajeWoCdSnoNthFx74K5flNYJzFXTH/TW8DpLEebp0GBfAa7NWYjzNEzYmZ6ep9PXDLkOeqvjihpUS0OzmwG8mRv2nrGLBWxYhevWR+KvAI4EuOoyi01Oco0daBghogx9HH1Iv+WY2zPAqNdjWWnTcVLguzkkSYaNlBnYdADaYGYm/0v8A9tz7D+JSLWPwjj6wdy7wSpQ8UOCEqjQUbfpDWsDP4RjOIVDw+tTrIFZCSNYuGt5lIOzRPSLb4N1M41eoyLA63NgO8nGNwqihbx8t4zMysq0qmrUVMsSjGAD1joTvimuy0g56RdlSDAXrDnCuaBUzNM01VVZQSwCi24mAJ3sJO4wvfpN4Wc0FrU9wGtvOq5HuIsOt8a80cQpU0URUoGmGB0+WZM7CARMxvucGaNCjTmgXYhgHR3Mm4meh6/1bE7qVKsvWMqVGLK0euUeOLmsll6yhfNTWQNlYCGX5MCMD/wBKYP8AszMkbhJntDAyPUb4W+Q84cvm8xlGMI4NamOgaYqBb7HytA7nDjzRkvtOTq0ZjxKZFu5FvxjGhnK5kDIUYqZwzL5ps8yKSRXA11GaNL+EIUiL6ypAabTBGDfNPDlfLWpUkdVJ1o17dzMmfnv0xR5A4AcwlQzpcSFI3BIi/WAYt1EwZEYfTyxQq0VdwEFNdFRDEF1mAe4P0gH5z2qygY/KVUlTnM5lwriyGsVrXp5imKbNtp6K3tJN8G6NeCVtC2se1p+cY149w7L0KakIzOxEVghVacG1zZgZuOoIvbFHLcapvVeXBJ1EmIm89o74h1FRZOFM0NLaFs8zCScUBI2k/wCuGSry3RbIAGipqFAfGBTVJXVqBmyidjGxsepTlXktM1T8Wqx0myBTvH3p7T2wbzHJlM01X4Qq6WWNz+z3g+nrhdDsExC1JrazIM4tkMghoUKpaD4nnIuQDBNu+kyB7YJcIoUBmzXqN4lGitiV/wCYSLeXpDH6gYY+aeUKtGm7wgpjSRFm2INuwEYSKtUigxAOmYkAwD2J2BuLYpWzxM7Z5K1WvmVKnMtVs19pfzNPwk20/sDsI7db4dKWdp5ynTGW1O5qDXS++gUEyRIBWSIcWxzWcNHIGaSjXarUYqoUrIB6jcRuQYt03wzV0gJ4ijzL0mSlhztJ4P7xh4tk6i5zLKyMperECSlhMBtie46bXjEXHeI0cu7lqqu8EBEIdgT0YiwFhucUeauJ0/sKUkrNULVCzKwYQIJAk9mKmxk3wjjE9FB1AD2HGOPTPPXmNNgqyqc98/8Ak2LYyceY2FEnGx0knWP/AAZFq8Ny+ho8CqTVXuxBg/4pvjahSp05NMEFo1zHxRf8b/PEXCDTpUVpKyM1TSSVJDE38unr3megxaq09WwNgSbfKTjNPBM39Kq7QSeRA+f8zXLW3if8UdJjA8cGOY8SqWhUAAiD1M2Pr2740z/EqiZimaLeaD2I81oYbEacM5OWpzlkmnUp0mdqmo1ADEEGTIFwSBBw1MpzM/VNvdgIu8sZQI9Q6jtpVgIgmxPyBxZr0hQXwUOsA+IzdjEAD0vc9zirwziGXRETTXqVzIIGhEknuQzG19hh44Ry/TbVUqIDHxAPOm1wdW9jqFh8OJtVeK3JboYdA6Fe0Qs7TdH01VViVVwyloQ3lexJFrzEWwKq5xvGVkIBVhpJ2n19MOH6Qko0FSnS+LUWY9TqEA/4e/TAr9HmVP2nxvLFJT8R6kRP0/PDaLBZX4gHEG8kHwyec5MI53K0mDOubps0wdUwSBJ0sJGkYG1OCTpVmPiEzC7BfpMnf2xJy46Gs+vSrM7u0CYTcqL2EjttivSzp8RnBMsxM/P+WOBDWcZj6XN42t0hZeCVECun6vUZUl3EabTpvbcTbCzxniFWo7eIJZT5iB32mB+d8Fa3MkVCXBZjEHtHadvlgZxjjjVF0ABFJkxcmO5O+G17gZLeiZOOMQ1ydkVRTWapTAtq+9oXrPY9/TDMuaylRgUqqKxATXSVZlolifhEgAX6Wxz7hWSIUs2ziI7j1740zlBacFWKN6E4ozzx1k62YGCMidEo8mujP4dUupIgeIbCO09b/wAhjMIGW5qrUwQb+u0/hj3C2DE5niKjzyPrGjgOdetXLUhqUsaTKCNRVhIgGx2jvbBDjHBqFDL5RxlzTqVWUMR5WBMysyNPUWI6YA8Jr0qYdKRYPEq1tUi8j3G/W1seZzjlepTpozhlpMGUESZBm5m4nCXyTjpzLEryoYHJhavQGcUZatFI0FOmqdTOBIsVNyt5N+xtiFOZGp16K1kDCgAtOoFv0VXIJsP5DFTKZkZqtUFZSGdQddKAyabGAbFWEAie2KPGeHGmS8VNPwjxNJM97AWna2HA07NpPmiWS3JYDjvOhcXzTDwc3lhrqIwGnbX0KW6MJE+gt0w8Usz0IMEakB3HcH2OOS8t5hxSPh6mFn03MEXP4zjsYZXCEQLSJHcf545R8JUnpO6wA7XHcRQ4Jywi5mtFZkDPUhQlNSpJmVqFS252kYNUeXWVi1OuNUyAaaR2kaQIMW+Z74iylFC9c1GgKWOq3luZa/YDHtHP1XNNNQAYEhmpkFwL2BIEkEG3bGZfqrgSVPAjFqTpjtAXOvC6ldKisaXkGotIU/IMjk/Jlxx3hqqXuAbbHbHauZawSnVCgeZdPuTjmKcNpUayU3BUupAltmtB9tx9MP0WpayvzHmBqqNp8s6xl+afslDKIKMq9IGdVwQBaIieu/fFjJfpEpmo2oSeiqtxEbnWZ+mF7mfKpVbLU6lRaaCmWkqWJsBAA3/DG3NfLOVopRWnW0FUJHlJ1aiCGJUAgnbbYDtjprrABIPOZLZY6uQCOMQhxbmujm8rmWCuEQmmSw+8yyAPNPUXIjHIqeYdqfg6yKbNqKiILASD9QBvhr4O4ThmYDQVqZmBfeyKb9bjFXKcOARyqKXkeYTI0i+ntINzGAStad23PWatQNiDMQ6aFrAXxdylevQ1Gm7IG+IKbGL3G3TDBwDkhq/6yW0LJqaTB9gN4i8/TFvmfgmWFIGlVZStiCzPJG4M3B+eLjehO3vM/wD07gExU4nzDXrqi1apdUnTIURO9wAT88UqVMsQBuf6+mCNLgLVKoWmfKROox5R6xE3tbBzlblwPXdPEAC7vpJk9gAffrjptVBxPVUM7YbgRdXIEVfDJDNIHlBNz0Fr+/rh7y3IVM09VSsFIElRuPqIwZ/3UViAjo1emCaT6SmsdaVSR6yrTaSNsVchxCvXUqtBwwOkrEGRe38TbAbmtQGv6+ojvCStyHPt85z7M8JKZgIw1RcFTZgL77jaD1E4PnlfxhNNjTlfIjsVJ66pvI7E233nBvNcl1tXjuJqafKutQqD3LS7H93y+pwr53jWYpoaSsyhTcxLbRo1GfLHQbfQYmd3ZgqHkdZ40qo3t0/WBOX4NaStRwFZj4ZUMIG/mBBHp9MMPM+Ro0KOXSkhSsyk1HaZcMPNJkyJI6d8D8lkfBpDVrDVLHSLgHbfofynBmnxyjWzJqZ5fEhfDSBCKRPxKCLzFxO22KGbLZHacbT+GvPUwFylkteY1MR5ZMsYEwTcn0k4M0OZWUrDQkFiDuSQZF+pB0z0AxW4airSco/hipUKjWAfKxkEzeyCcQcy0DTUeSmAbK6qy6wBOqCY/DphDbbHIaAUYKNvTrA+r7TmFEaAbAAk6VUEwCdzEx8sOWa4CuUVQ1IMyk6fBqiG1eYLVkSQogalPcRG4HlBVDVFJVajrClhc+in7vcne3acWeK8TrIFUkEg+XczHW52+mGmxlsCpxiMrqVqy7QTRzjlSGctchYMRJlmsLgyRBPXGlarpUn6YJcscLetWZgq3mfKI9fLt3xqeCirm2oifDWSx7RvHzsMESNx/OGjlK8AcnpKa8OZqYc+QRIZ+o7gb7+2KeQyniNqYeUfie2CXHmqo3gz5G2jrEb+2LVHJFaDOtlpqfqB/PB7uMyYr/aPrBvGMyRpRdzvG8f54qZrhppjUYU7FSbz+W198T5HINUVqpmZ8p9ep9htijWzD1G85NunQYMHsIojAyZvI64zEZKk3aI7Cf44zB4gQjT8j65PlMiD9L4JcM8XMNUcUi8t906bnoLeYjeBfD+/IWTp+bMrVqVCbpRWo5nsypYe7kYr8d5tp00FGhl0RUIgOokEfuiwP1xGbWsGEX85VWVpfLN+UQKJdKwsQ0mxkHaIg3+RwzrV+0UCGWDEH+fpgbmOaGqOGqqutZ01EEMOvsRMfwxZ4bxFfMNpuAB3xNqUYgNjkS/R3puK9jA2TpUwagqZtqGkHyolUs/7o0wgkdWMemOjcM59qNTp6VQyoA3nte++Of5rgFavULUabMAsu0Qq6epbYWItv6YfeTOQGbJLUNdPMxYBBOkA3Gqd5BO1pw++9ak3k4kQp/qFSOIZyHFQrvqAJ1SR0PUgTvBwxcS4spQQskeZe4Pf0wM4XwemaYRv1gQmNQAI6kArHffAXmLiuVSr9mpJ4mZbyi7aKZgmXgwY/ZAJ2mJxlD+u3l+srbanxCUs5WNesqKfKtz+8fT0GAnPWURSsjzAEKdoP8R6Y34tyfUpoaoda+gSVuD7gdeuxnAHhnFEzFWkM27eEDBYXMSNzvEWJFwPwvXTbLA6twO0nt1G5CpHJjhkqTZ/KUWVgtfLgghp86xb6wCMD89xbMZ79QlAiqohibadIAhjEDb59Jxb4vm8u1fxMtUIEKumCsgLEqeotsR63xTo5nwVqslSopqsCxZ7E99p29cXV7ivH69pm2NWzAt1747yDi9RaTZXIU2B8MFqrbAuVYke5P8ADGlDMnTNM37gxixleUq7oa2Xhw0NqNmJBmVBuRIFzBPbuC4xn6yOUrR4kiXAAaANIU6YUj5TI3xfpWpas0W9CevzjjZYreIvGP8AEKcH5gGVqEVJIaCQOhUyCY3Fz+GGqllMpmdbVQ76qeqmWBWA7G66Be6GCR0thCyYV9NKCSRqYkbsT3/ZC2HsThr4dzE1H7UUUVGWklKmAbqUDFViP2nJ+fTGfralbUF04I4/aaFQY0Dv95idw2r4TvEsFWqoJsTBMH5acPvBeBBaNOpRCioirrQbsI3J6nrPXC9Wyy5hKVMgIQjDyjcsCST6ksTg1yJzOtMnLZk+CwmKhJCk2UKxmB5fhJtiK0M3w9Y4k14B9IwUeDUc8p1VTTOwAidQ336YG8Vy9DI0xSqZvNEuCfDRyfQzFo94n8rPMlelR01n82oxTei128s/EBpN572E+mF3Ncu1M3mFrVJGXRAFdZeZMmW9OpO3WMBXg8vwIDWv0Q5+Unp845cUtEOjAQNS2PzBMfPCxx7LVKdS41B/MQBMHp6xB3w0c08qZLwD4baaiix8RmJPQFSxBntGAuf4pVaoamlStMaCDuZF4v8Ad7fywTY3Zr5++Iddjj/k4kuTrU801AFdNW6ySYfSJFuhgQelx1x7xQJluFD9QA+Z+J7G7aibkTIjpby9Jwp8Qz2pgx1AGIAFwvcTuThr/wB0c1UTJtma2uk1ZQtF/ui5AYCJJHlIAtJvhwRUxuPJ7e0mt1BtY4HA7xezHE01BqqmNIC6bWHbpNhfG3FKWezlNKj03anfRpUabQC09TfqRPTDtzRUD1qdNqKqtCGhtOmWmLdBE29Bjf8A22opHQFYKYMGV6Na1/QjCWvAPkXntmH4DMNzNx8olcV4WKFJVFB/FZlVajMu8zCw3ofu9LnA7jWSqU3AqsCxW2kzY97W/wAsMmQrpUvUZQ3xKrkLCm2oTEmLSMQcX4QHzChmbabkbdMOV2HxjmcakdVMl4BUNPL/AKtZqOIQSBJO1zAGK3BcwtLLuzE/aHa4joNr7G8t88XsxkKdSmcvUIUH/ltbftOB2ay7oQhRlRV0jvAESDsfrjoOQR6zpGGBHaVOMZ5KzURTOp1J1WNrR+fTHnGXbwkooRAYa7iTO0LudpMdsZlsohJqUh4d/KpPUe5P59cTV8utZvFpr+uUeanP+IDrhgwMY7RJBbOepkWY4hRTQilhTUQZBmcL9d1L1HX4emLWcy5A892J6yI+WCPLXLP2htLWQG/ST2nsOuGLhRmLcMxCxWJx5hg5ryVOnX0U40qIt3vP8MZhytkZk7DacTuK1jRUBXZdI31H+eE/nV0zaFggWuonWojWB0Yd/XFzMJmXQHw2AaIJsL7XOI8ry3UDBqrAlb+GJMzYSdt5sJ22xkW3qvmzNgacMuDOcvkKnh+IVYLaSQYvt9cXOA0HqSttAKhzIBUE/EPaCY+WGvnTiOjLmgSTUrMmlIGyMInoCW/E+hxe4LyPmMkzVaWZpGsRpKaAQCJlTLX7TbBHWbqd7jGTgdT+0iFHh24U5A6mNicOydGiiBoomDWabNaJfoAbAn1AnCkvMK5SvmURm+y038pS4Ja8TtcnuJg4ZqGfDUmStQVqzKQadKQGHXcWmD323wNzuZOnw2FPK0zBIcAmBuEQHU7GwkxE2xFpWa07CN3rk8D5wiwB8TdPa3OlOkpIEXMWUByRpGxENqjYH2wAyPAKOXFNqzE1mcF6s2lpLWERebzi1mK6kP4KNpJBZ2UBnbYSAISmDBCjqJN9xXMfBKqqt2IO7SCDG1okH540wErYqh6xVtu5d7jpGOhXpvqKZktS2/5csdPQGQvYao67b4W+YeWPMzominvpJnbrMC53PSZxU4fxA0BCQd/iBtIg7C/4Rgrm+aMxWolXpqpiAxtqPYesX+WPEMhysXXbXcuCeYn8Pzfh1UBkoCWsZMCZjpMSPpht4PwhM5orOpOXpW8PVHiGBcneAZ98AuDcBzK5ihVSk+hXUs8CAOvuIx0TK5E5kM1N2UkEREr2gizAxfHb9SE8v2INKJZ5/SFMrlSlOmcqgaiVGlA3mWLQJMEfPthd5j5IapUNfQPEYeakHXX6NB8pMdJHQ9L2adL7GiUjUMTLAXYgEdN9u0YtU+YMu1KSxDg/eBDfj6Yjqudl3IfaVDa/lJ/mInA0WhWSnXQhajaNYBUqxOmIIkkEi388FuI8qnzo0aXOosJGqI8xI2GkYF8/Zg1KNDNR8RYar+YpdD2nSCJ/dHbBDnLimYGTUGoCK5VSqLp1SCYPaYuJvP1qWzeFYcZ4P0jabyqlTziCM/xmlRI+znxGTZgDpmIgTdvlbBvhfJdepSNWtVQORq0knf1IsD0tOLGU5Jp0qVN31Fx5tUSJ9pnr6HDMckWVXp1USm0GGG0bQwN56ddp74I2heFnnDWHLn8pxzNvWp1mpVdWpDZZ8t+qidIB7jD5yZzJTZWyz1WpllOkWBW+ohbbtM32jGnNHLC1nLU2V2AALG0+mx0/U7/RCzWWPi+D6gCenSJ6j1x0lNRWa2kxralxYJ2l+KUssDU0K2oBAAvW5Et2iJPecJ3GOAeNXq1X8PLqQBoALXAu5IiJkfzw08G4YPBppTLNSA3ILFWgjf70Hr2JwTy3CsvXJeozE0miosWOk7GGuNjtjK0jLWzsTg57ntLrQroDj3nMuT+XlrVTUqq58BzvddIjSe5g37XGDvFOMq2cUEui5ZPFJgaL2WTvIIm3Y4ZOL8UoUqgEFVqTIiDEEyAY2gY5xxLjTVlqBD+pE3ganHSAdgdv6jCq1t1l5fHGCB8u2R+v2IW6umrHzz7ylxPPiqXLlmV6pYkWkfCoEnbTH1NsDM1xatTp06YrsylLKb6I+6CbwDsptbDfytwmmmXWrmKNZy5JVfDZ1HQeVbm/VrdsKvH6VNXrqaNSk/iBqWrUvlMagVPSZI94xuVmsHaBkA/f5SB1Yjex6wpzNRevUy5pKXp/Z1KsOnRpPTpbC5ls0z1LFixsNLXjsL7egwU5c4hUpuDTa4EaTcEHpHrgtR4utAu2XpU6OoqY+K5jUO4m8CwGHm5lUVYyB98wFUWEvnEA8S4fmESXpVgn7TgwD3ncD1x7X49WZBTYFitgYM+xOGDPcyvVDKRTK9BAEn70nv6DAPjKMxLK0AkeQQJPvvcHb8sKB3HBEdjaMg5lXK8R8IMrjUZsO03ucVDmagqeIgII/Zkx/lgpk+Arfx4pooJtLlyBMWaQY6bHuMHP9ryoVF/VhQASdC6tzqFtKqpBJJxQlJblR/Ena3BwxxErO5x6ssRvecOnDa32bJqWMMw3Pc7mfnihRSmu1MNfVGuJJ+flp7kG7G+LtbPUmpCnWBNNpg76fW23S14i56ALaWUfKHVYC3XmK7ZImrVlxVho10jKt1MT0uMZibi2XGWKrSqIUYagZJJ97Y9xwMT0nNqjgzvacTo6VNOnWzZYk/8AC3S+8uzBQJG2oegtirn+FcQrh/Dp5bJq0xULvVrAHcwBoVo6hjHrviryrWqvlDAVwhMai1vvCBtcMYPocMNKqXpqlTWC0A6NRIaJI69PzxT/ALfXXwZOdS785nztnMnWGZqISxq06hUsZJDI1iSZtaRjslDKNWQVQNLsNTJMhW3aD2kzcA3wC5i4egzdXRMyAwZbltI2IkGwNz2xSyXEilanTWogKb07yBIJPlZWkLcEm0jpbEWrS5BhRj54j6brK+ajz3EdcpVClWSkGKz4hkgzGnrE3vftY4HcT4K1aqtQBCm0g3I7AxBj+OGfN5lBTNQwA1pI7/xOBOZ5qoU2VVViFA7Afz3x8nTXe9hsrXkcZ7fOaNl1eOeMzWpy4UCUUcy8lienp7AYhy3AXWgyu+shmVmb4R+zE3jufe2DFDmGidLkHxCI09RPQYkfPUToTUSajxpIg97jt0xUyaxMk/P3+UhVKgS3rE+vyl4RqNMqv3gpImJM3sB6Tvhdo8XNVWp1qfh/epkoYJHvvbp2n1x0/mbMtTDsFJDFUFpAJOm47Xv6YU81l6ZGnSIXzaj90L97v6R1mO+G6bWPcjeIOAcA+07/ALcLBio7c8+3vJslxenTogytJ/2V1MD9VA+hwH4lxRSNdNmDtAqaCR1PqJsPxwdyVXLeZky7ZnQvmckR8lNvkBiHiHMi706CKOg0j+V5vtgkqRW3qOZUui0wwDnPr0lfhfF6QY/rBTJ+8y6j9e+2+IeZa1IIACamoSajeWAOkQAAe+K3EM8rkF0AG0qii8TBi+89/bHmWKU2DPSSrSmGDqGj2mYPXDDp8P4hESdBTb5dOxDfPv7fOUstkGzWWGXYFUD65AvG5WOkiYHY+mC3M2Up/ZgCCAHSCRGmNot2wdfJrLGmAqavKFA2nefXf54z/YyVmRGBgsCbbxfuT0w0EA/XMOusVjEDhqqhQ7s2kXAI0kGI83S42E+hxbTjrNS0FENMW0AREbEEE9t8N9bg6FSB5egO+3pgPS5XK2JhdpCt+U97/LCWdm6zQpanHmi+azURqRfEputj97VJkEd/beMc/wA9lmr55Vg02d7gj4Qsb/Tb1x2qvwZGUpRPki5mCD374QTwaoKj1KxEawo66VWwJO94E9sdqvZd2ewPMntVGHHrHHLVPDWnTdVDrDJPwtEkMskeYEkROA/EqmuoVp6xUYHVpiY6AwB1JMknrjU0q1Z1p0mkKfKx82hf2iYgn9kdoMdrdLi1LKP4QJZ3MtVaJJ9ew/r3gYlWxgF+4/c/xJk1DWbhXwOmf4i7zFyVm6oSHeoBvrNxO4AE29MMHKa0svROXYqKkyddmaB8SkiQdjbaMW+J8x1KNPxB5lEj5xse2Icvzdl69NRXoBy/SASPabyT2M2xdVZYVwx49sT20ofWWXrKGYiqAFVQgZmFxuWLGCIn533wu/pBSlXy9QKy1GUqVcnr1g7ReLdPxI1+GJmFZclmGtvSeQR6BjB9Lz74UeNhKD+HVdmcAEIQRqMwFvt74FKwto5OeuJSrI6HdxFThlQqWWYB6WNxv0jphx5S5GfP1HltFJNOpo1TIMKsneb3kRHphbynDijuzASWOkAt5QZ62tePl646L+jnmYUXNGFK1mGkl4ggAEXW/oPQ42mOTM5VIWVc5+iR0zVCmtXXRqMdblYddIk7WOoSBsPQ4I86fowy1HKVK1AulSipcS5YNpGxB2nppi8Y6W9BZ1G5Gx7YUeYObKdOo1Ip47fsmyr6Gxkk4WxI6xi8zinEM2SiglCenlHlMzrmzXFiYMYJctcupms0lLM1KnnWGZSpAY+corRYkRvNifTF/mUIzNVSktIlgsAE6QR6AWBvgblOKQwZiINRR98QymJLAm56ETjSos8SrjiI1NJpsw3OcGOvGv0Mqo1ZWrEwCKgB8oI2ZQDIHe56nATmH9GVWjRLIwdVH3QRpHte2Oj8r8cXMKGFQOpBAsQQRYhgeot0xf4lmqdONbAK1jJtjPtst6GPrVOuJ8u1RpJBm1sZjpHHOGcNqVWNKjUgGCVqlFPqAQbfTGYrWuwjO0yZiufincqPC6ajSlNFW1goi38rYubXPviCo5vBAmI9P9cDeZ6jeA6q0FyFjaxF79B3wRU9TFZEUOI8lZqtUq1qL02FRyVDNpsRNiAdzA7wPlixy9yy9E1jXphW06EgLGmTsQSSNtz02GHTg1BadJUUKFUQApJ/PC9zPxBkR3BMshA9JgAD6z9cS/iGsZtOKCfi4EbTWA+8doicf46Xcwx0J5VUdQLSbdcC83knkxq0mAGupPykkY1bSLtuTcCLdj39cTDirnSEpr2kyb+vrb+GCCeEgCCFUK3JNhntCqwN0GobT/ngxytl3fN09RB809Ol7WGKbUTUJhhK9SNybQO9x8sH+TeEEVPEL6oUgW2nf+vXEeqvWulieuIwICwK9IQ5nz6sxpEakCkt7RP4nCRxCAiq3lQEXWNhYgD3J/C3XDZzBlaY+0VQSNSKu+/mAAj5nbucAuK5YU1Sxa7CPQwfrvjH/DdmwEchjNdgUoYnjpB+V5iOXZhTRzTG2qJkiDtYdxiU5upWQimNIA3cRHz63xUdnVmROoBGnzRG+0/5QcZw56tEHVTLo1yCOg3Amx26Y3dqAniZbHIGCZDQYyAShO/kNiJmOkEnofW2C/EaWmiGJHmJAF+n8BIHuMQNnqFUzTULt90AiLxb+HUDHnMtaCF6In4t5mP1P4YkstLKBjGe00/w7TA3ZznHMvcM5U4hVo06icQFGmyjSnhK2kbRPXbDJyvwPMZeszZnODMDTb9WqaY62N5n8MEuC0DSytBY8+hRHqRefQTfFLm3MmlTWmDLVfib02PeBfscLNjYxgflJLtodmz3MVuP805hnJ1tSTW2lRF1HwzsfXt+WB+UzTF9Q1yvmOmoSYAjraZE/P2GI8xS1EqVXQG2G4IXpYWgXsPYY2ytKpTLRTlSNWl5Ukm3lncwbDDyVQYgilmUP2jLyxx6qtXRXdzTZfK7j4WHWYHkNhfri1zdktFOrUVnUlLABSCTAv5SRY9wLYBZ3PAtAgKOxvYDqDYTO/b1GGqmoq8PpqSSSrL5iJkE2t2EfTEzgY8T0hWqVyien6zOBZY0sihVRqKktM3+l8c04hzJqMGiQ4kBpnv9cdW4JmJy4ViNSWPr64R+aeD1KVWaUQ11k+skfI/mMY+juQ6p945PIP6GL09FlVSp+YkeQziZiiVag1WoN76Y9RLAbdRO2F+vxLwTpdPhJBX1Fp3/AA298W6HFM1SP6t5BFyN4G1/4jEX+02SpqrrqD97w3r7j8sbyAjPf6xzhScE4mmX5vFKor01b1GqdzcXHoD9O2HCpxOjn6SVggFVBcGCYO8HuMAEoU6g1DSVm2noT09MWOD6KWYpo6r4bNEk2vafeTM+mF6hBYmVGCIlgynC8wPzNlfBzDK0Cwi1vMtgOkyCJ2tgZTzZBJlpiB5pkxBAtFr+aMdE5w5WqZlEejp8aj5G1feUEkXje8iZG+045zmaL0X0OpVxtZfLFyZmLnFtDrZWCPSAwIY5jVkOZ63gCmKjGLatTE+0z09cAq+bVNZZqpZj92wN5E/O9+uBKZ/TEGLXBgAQfT0P4YmoUKlY+QWkif4jvg2UDkw63x0GZPn8/MKp1A0yTe8kfe7rEyOtsUeGFn8IqYUKULwQbg+RI+6fKA2436Rgjl+BpT3OppkxcA/kPYnFvLtpKwCdO3w95n4scXVCtcIJ6ylrm3OYKNWplKxRap8SmSwNwFUiWg9fNYhpGL1XjNXMgGpULQbao/gIxpx3hb1ZZCAxnfqrG4Mg/wBDAjP5GrSJI+AtY2AvsDBte2NDTahLAN/WQ30uhO3pNjlQS2urpvYQD9Cf4YzA2rrJ8xj0kAj0Mx6YzDGUk5DGdS1AoBrB/OfUqUKsksJ7C23yNjtirxXKENTMnzP1EwYMCO2+GFTjnn6T+cmyzJRpWqVEZtfVBOkEDaT5onscA7NZ5R3iVUKcmONfMFUGmGY/KO5/ywjc65kjLLTF2DW9QO/yOKvCeOZrOZZWqqqBDArMSqtcSxAILELPlWxO8dCUqPiOv+4iD/FrbGfdSq2q1j/D2Az+sqQkqQq9e8QMjkGeWaQvWxkx1wVp5CoQESmy2sRJsfSIBAB98Ni+Ey3d6QG7AU2Uf2j4Yj6Y1zeWqUACrsw3EGlJnqv6g6hFyRti2s1XHCtzJnSxOT0iZkuH10qEaKkb7EyB8u+H7hLsmWMDSxN5EHAkZ6o4g+IZ6a6f8KGMoPLQDUBRkH/MkGSSVjQv3Vb6Y5qvwxdQu1yR9+85XdtOe8H8VIekfELKXMKSpMEGdtyTE+2DfBeM00WGpeLP3mpta23wnFPL1yKdOJBAr1ARYgswpqR/+T8MWqGYY71Hn1dj/HDqPwvT1oE29PmYVmutZdueD24lvilYV10orUBOolKVSSYjooH4YGLwRP1ZWnUOgzBo1fNBmD5Ov4YZ6GSCqHc6iZETIAIsetx6/hiDM0KVQ6R5SFBBFyRsAoG8kGT0wYpqHAXj6xYsfHWUM9l/tBOrKlD+2tJlb8QPxwKzXKaO661rAswALABTAkAwZghTgkKGhirDzDpiRHKMDpuHT/3jDG0lR52iHVq7a8hWIlrKcdBRa7+UfARBiRv3O/5DA7i1enmCp1OpVYGlHJ+un+oxZ4SNNBQdxm4t/awNGbcrd3m332/njKfTV7iMdDPG5mHJm9Hg9KVJ8dipDA+AZnffQJn1nEn+71IqA/2pvPrB0EEGIN9HW0jrGLnDskrr4jSwU7E6gY3kTInpIg4vjI0XTSaSKPMAWgaSbySOyi24wJrTPSMGosK43HECVuF01UKtCs46yFH5wcSfajToaFyzhU8w1MhjubPMfLA/O8OFIh1EoSdLlYmPTGZIgvAEFkdfqjR+MY6aVI5EX4r56mXsgNDw0ANcRtHUYIcR4YlZNLXG6nscDaSa2XoRTJB+Y/CMTZHiQRtD7kwMfE/iOmsrtJT14+Rn0mnfxqge4EVeN8uNTcFIKgEkxBi/l9rTbt64AcQIZGSxIgixsfeL9R88dI4rmkKNaSELqDbVpkET3sfwxxvPZlSdUNJBHl77CSTsRuRcEbY2Pw1rrQRaMESW7Yg47y3k6rUSpFQAN8SmY736Eeo2wdqZN3calKxEGZvv9MK1fiLVB5oO1gAL6Qs27hRg5wvmCs9eilioYAgge1+vfGpYGAyJPjPwnEfuMVnp1UKsQ2gTBs0bziDN5zLZhSmZpQT94AW9j74r8a4mWZWZQFErbp2t7YFtmp7fLGbpfEqXYfU/5ldiq4B+UocS5JyxvTzJAudBAb2Av6dcUsqVVAq+VdOoxvpNlX3PXucXM7mwoBO2odPX+h88C8s2ny7wsAdzTOoD5gTjQJLjmTqAkIiisvNlp/ER0P7K/MgT37Y1etpIGx7fs+nqcYrg0qg75gE+ofzD88VqQPiMzbKCzHsBcn5CcCK88mM3+ktVK604ZxvYDqx7ev5DFfP0wzGdJVxAESPY+u18CaNGpXqtWZimny0wv3Rv19InuZ9MbMXUtJBPaLN6R904bswcA8xtBIw7jynMC1+HgnzHURbt+WPMT503DCyuAwnpPT5YzFgLHmZZVQcT6qq5tVksQIHUxjnnMvAKOZzQzFSKiqoVFBs4WSQxvKamJt23vjfiHL1NaT1aoUMq6tNiLXF9yJ6f5YCGs0Fw5NtMdALkAD5emD1JNfCHmLoUPyZZznF21rtpZYSBAT0UCwtb2JxX+2EugmNUyR7n/LFSrnBVpiAAaYCm8/3vSbY8NYGrTgep+ZH8p+eM4DzTQPSTE2zAE9IH9e2GPgWY8WlUS4galVLGJ8yAkGFMLb1bCx9r01KykagVkT364Y+UX/WKOmkn6qZH1jA7irZHaedQy8yk7MjME0qD+wZhTsJ7gYjqZk0qRc7gO8n0UIP/ADfEufPnEDSNNhpAFmbaNxgZxqsSoWbEU1P95tZ/B/yx9Wjb1B9ZgMNpMNuujyH7lOkp9zrc/wDiuLPB8sajllgKv7WzHeLiPrgTnczJJFw9Vo9qaU6Y/HXhs4HlTRohiKiW1NBUqfce0DHWbahI6kzgXJGfSBuYK7gFBSCVFIdhJKsCdM7mB5pn0xYyT1EqJqdQ8FXZPMArkupUmPb/AFxq4LozgF6lcksq6fgVosSQAAfN8hjelwoU6VMrUDLeCR8VxDEjUIggbWvtfAcEbTC6cyfiaBCjqI6GWlmnZjFht73xU+16mJ7Gn9fMPzwQ4lmA2XK62MCQFAAsQQSetrRgHkRZgf26X/kcEnK8+v7znfiFck48JjAH/Gj5frDgfWKbAHUfpi3wITlnJt/xQP8AjnFKgw8YXI8xuBMRJ2+WMuwecwh8Il6ugo0wXovIgB6ZsZ3ncHc3HXEOUz1Qk6h/1AC7MCGcEFdzJDe0eY9JwVq1TURUDoQxuVBX6jb1xrUddVJBo1q2si/wSAvmiJkAEeuEEnEaAJ5msm1dCz66lRgbfClLcXJ7HphUydbRWQn7tQT7Aif44agWWGLKdc6zUuuowdVmIAHRY23OFLjULVbS4ebyF0i8zA9xjynPE4wxzDvDlCqxJg0/Jc/vRv7qPriDMFGqq+5FpBBAkG/1H44hzSioa9PWEFQzJ2h9NUfnigWVVImEQDUewAiP7RM+2MvVLizM2dH/AMPXnJH0lnPVw6KIusj0j/W/zwucZ4OKiAKFRgR8MSQBEWuBHpv9cWqtfWAzyqH4Kaky3qx3viL7L0CUwe2nUfrIv88J5B3SoAEYi4vBgrMGLGCLzG+xmLgdcM/DuV1pr9pddBsFWbeYwXPsCSP9Me5eg6MGAUlejeYfQz+Zxb41xzVSGuxLAEdL2/MjCb9RazoidCeYKafGWJlHNZ2NSnY/EJFjsRfcGJ+mB9Tw0UOwJLfCoYj640r+YINQMtFj8r+sb+uJGg5tp+Gilh6xA/HFjARY4EhzKFl/WBKYOwli1rj8cUq2UaxU3EEWI22/l7e2JaLkkubuxhZ6Abt8sbo0mZJ9TgxlJzCtKNHP2qpBVioOk7gqTEe2o37acbZbO6qVVrS4C37Nc/gCMFcvU1kAXJ6YlqZTUbHr9D/P+eGbye0XsA7xeqsyAmmywex1D39MU6euZLMZ39Zn+WCedy51FSwHvf57TB9e2AdTObyRY/lv+fXFCkN7wWWysAk8dptnWEKJ2n88ZgRms1rPoNvX1x5ita+JC1nM6rS4pWfLIatQt4ilumwMKfmZaevyxJwbMB00kwYBN/67fjiHPUdNZqakBaVNaYEdlBt/XXFXlzMXqT/06kT6ET+Z/DEhfxSW9ZSF2AAS1rYVimo6SpK/LFWhX/XoDff8/TF7iqFXFSfhbbsDY/KMUTlS2YEWN2WbFrTA9TGEDhuY8klZZzJirUtvT+l/yvhj5GLeKCfu0mJ9I8v8fwxAeTajMxqVBTijqYXJE7DeJsb4vcKTwMnXqE+ZpRT/AGSR+LGPlhTnPAns8QNXrhnGmfPC3HVto9IYYqcXzI+0UxNi5f8AurqCj6FfpiPx9NWZ1eGGeZJB0AssekhRgNXzY1X/AOnQN/ef/iMfVVDBA9BMN+Rn1jdwbJMyUBBYlC8dzVqO8f8AaVw28Ybw8u/6h6c2nUY+h9BgLwumBVSmAx0+GoCxPkprt8wcE+Yct5FDNWVBLP4vRRbyxuxJgDuRjxPK59/3g4649p7RreBl6DiAaw0tInyAs3/vH1xT+0CaqU32TXYHT5Z1AGwupmR+wcW+a281FB5dFKY7SQAP8IGAzOQUCMNRqBGH7QkKAdvL5jNwdvXHKkG3xO5yf1nXbnbDlDPoMoR4xDGm3lVZ6Rv/AFvgJlasBj2qUf8A1MWm4ggoMFpJamRqIMm0Tv8APA3K1vJU9Gon/wDZhqLgE/Mf5g55hPg2ZH2Z42+1mD7Gf4YgytXTmH87JDOJUT19xbFPgOZ/4Vx2zLE/OTi3l6pXNVBKA66g84kfF09bYybuHMMfCITrcQJq09L64i+nT3MHviEZVh8WpqgqGHBOoxqgAC0RaMWM07ePSL6NKgk6Owk39bRiDPO7UKR2eAxgxEhib/PE+OBDBxkyq9YiodaoTJVpMXvdvTr/AHjtitzbUGpdPgACQRSJPY3t7/XFMIFVEIIR2Yuy9BJsPXSG+mI+OPlQg8HxSZEF9MetgJ/0x0fFBB8slJ1BCetFD81JSfloGK2bgilT3B/WOO97D6wPbHlGtNOj71Kf4o6/i7Y0p1x4hP8A9sfgDP5fjiK4Zf2mtpeK/c/tI3aSWJkkwPluB2AG/wBMbop1BBY9fSN/kPzx5Rpfr6SdFSn89ZDMfmTis+bhHbqWKj23P+I4mYZ4EtV4SXMAmFuu2o9T1+WKfG0TVoY2cCZExexHXpv6YqDN+sAECewAucDaHGxUQvvqup6qB8IiZ/CMeFfyhJYAw3ciR1KpR0nZHX5ibH8sXMwYr1R+2qn/ABKPyOB+brCrT1SsixPUTtPswU+040/2hrppU+/Ss6+nwt9N/lipVJibwK2wDx1HtLNc6Uq/uqiD+9JP1xPSWUYjYaPkG/ygYhAFSUn/AJyQD++hkD+8DjTgdUsrIbNo0EHut1PziMcYcZilbnEt5fMeHTZwbuSAeyi388RVs5piPu3J98Da2Zmkv7sg/WfyOIaVYkN1Mj6YJUIyZwsDJ3z6klm+LuAbR3t3xRztQVqRBABmxKkGx6Hb0v3xYOXUoWWBIkEWxRoZzVYggj6YYig8jtH3M+nXwzyGEX9VzGMxvnaWl2HrI+eMxpA8TGnVs7fOVf7bfgqjHnJ1Cma1QVAzLUqBDBgywsfYE4zGYzavgEtbrGjh3AvtKsS+gIYkCST3vYdMe8yGm60qrKSyrY7EeUmR2uB9MeYzE9nXMYvpB/Aa9TNPWrMYYUkpGGMFZLCRF97/ADwQ5zz4pJTokHSX0nT3hqhO/wC0v44zGY9T5tSoPrPW8VnERMvWYpWabhVX/vcT/hRh88UMqmtqqn77pS+TMqn/AMjj3GY+oTqfvtMc9o9LqfMPpME1KkSYtJA29CMGeJcPq06dJalTWPEQkaiRc6RuOl/+70xmMx61sbR8oKjkmbcyZyMzVYiQiU1j+0CZ+sYWsnmZZ4EMJIP9kA/mJx7jMOoH9Ie0B/iMO8V41VVa1NXIRdSgbWnT+AOAnDPPTrD96j/6h/ljMZjoUKgx8v8AM8DknPzmcv1tWTr/ALtaf4fkcXs5WKZqqVifEfcAj4j0OMxmMm7mww/7JfzvES9KmdKjU4BgR8BDDb1b8Bi7mKJamF/dJ/7dH/yOMxmJmGDxCBypicub06mNwC9u43I+kj54s8x8Rpim9NctSQqdOsFpkMBO8fWceYzBYGRAU8Shw9ycux/+nWVh80cfmoxD40VkHQnT/dcah9JjGYzEt4830mnpT5cSbKZjz5Zz1Bpn18NhB/AYG8QbSHX9mpI+Y/8A5/HGYzCFA3/fqZVnj79IPzzn7Mw7gifcwfwOLVCkDSUxbSDHyx5jMef4R7zS/D/jb2H7wbBYMLRpP0jvubYGZTPEAubxCuO+qwI9bQfae+MxmKlHWZFhJOZao1yD4Xc6kP7JG3y/0xPU4ibZkCGB01B0Y/tD1xmMx4gQATNuIRqVh8NbcdmHX2vill6mmpBuP9DjMZgV+GE3WbGhBZRsp7n6xiwMkoGqLm+PcZhmYDcyhncgrkE7jtjMZjMMBMSRP//Z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2058" name="Picture 10" descr="http://www.thelatinoauthor.com/countries/el-salvador/images/el-salvador-market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0" y="3963647"/>
            <a:ext cx="3695700" cy="24263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9694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Food</a:t>
            </a:r>
            <a:endParaRPr lang="en-US" dirty="0"/>
          </a:p>
        </p:txBody>
      </p:sp>
      <p:pic>
        <p:nvPicPr>
          <p:cNvPr id="1026" name="Picture 2" descr="https://encrypted-tbn0.gstatic.com/images?q=tbn:ANd9GcRS8pxKpezfQrpnR5UzmPm5N1jSPSe_uy5V35NeaeHGAa8cqYPYbw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4343400"/>
            <a:ext cx="2714625" cy="16859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s://encrypted-tbn2.gstatic.com/images?q=tbn:ANd9GcSO8jZ8xa0X9qTkj-NrnOQtAyrlnmcZtVcqenIjLY-d1Zd3EMldXw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1574" y="1295400"/>
            <a:ext cx="2352675" cy="19431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s://encrypted-tbn2.gstatic.com/images?q=tbn:ANd9GcQlp3t3iQAdNWiXVYNfvY_cb4h_X4FfCl0HI_PGmCWR5VSfUZMGk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0" y="1295400"/>
            <a:ext cx="2057400" cy="2228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https://encrypted-tbn0.gstatic.com/images?q=tbn:ANd9GcQtYm2DkKNNpzFe2gMgy190hsmTM6rFttnyq4xkwn48Xc9zGMko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14900" y="4202740"/>
            <a:ext cx="2476500" cy="18478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97074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208</TotalTime>
  <Words>95</Words>
  <Application>Microsoft Office PowerPoint</Application>
  <PresentationFormat>On-screen Show (4:3)</PresentationFormat>
  <Paragraphs>18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El Salvador</vt:lpstr>
      <vt:lpstr>Where is El Salvador?</vt:lpstr>
      <vt:lpstr>PowerPoint Presentation</vt:lpstr>
      <vt:lpstr>PowerPoint Presentation</vt:lpstr>
      <vt:lpstr>General Information</vt:lpstr>
      <vt:lpstr>History</vt:lpstr>
      <vt:lpstr>Culture</vt:lpstr>
      <vt:lpstr>Food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 Salvador</dc:title>
  <dc:creator>ariseidy</dc:creator>
  <cp:lastModifiedBy>ariseidy</cp:lastModifiedBy>
  <cp:revision>14</cp:revision>
  <dcterms:created xsi:type="dcterms:W3CDTF">2014-04-01T20:10:59Z</dcterms:created>
  <dcterms:modified xsi:type="dcterms:W3CDTF">2014-04-01T23:46:17Z</dcterms:modified>
</cp:coreProperties>
</file>